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100" d="100"/>
          <a:sy n="100" d="100"/>
        </p:scale>
        <p:origin x="-102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" y="838200"/>
            <a:ext cx="9144000" cy="5410200"/>
          </a:xfrm>
        </p:spPr>
        <p:txBody>
          <a:bodyPr vert="horz" lIns="91440" tIns="45720" rIns="91440" bIns="45720" rtlCol="0"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(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قدوس قدوس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قدوس	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خداوند خدای قادر مطلق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که بود و هست و می آید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		بود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پر از جلالت آسمان و زمین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سزاوار سزاوار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سزاوار	سزاوار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ای بره خدا 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که خون خود را فدا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کردی</a:t>
            </a:r>
          </a:p>
          <a:p>
            <a:pPr rtl="1">
              <a:lnSpc>
                <a:spcPct val="200000"/>
              </a:lnSpc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از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همه قوم های جهان مردم را خریدی) (2)</a:t>
            </a: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181600"/>
          </a:xfrm>
        </p:spPr>
        <p:txBody>
          <a:bodyPr vert="horz" lIns="91440" tIns="45720" rIns="91440" bIns="45720" rtlCol="0"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2800" dirty="0">
                <a:solidFill>
                  <a:schemeClr val="bg1"/>
                </a:solidFill>
                <a:cs typeface="B Titr" pitchFamily="2" charset="-78"/>
              </a:rPr>
              <a:t>سزاور برکت سزاوار حرمت </a:t>
            </a:r>
            <a:r>
              <a:rPr lang="fa-IR" sz="2800" dirty="0" smtClean="0">
                <a:solidFill>
                  <a:schemeClr val="bg1"/>
                </a:solidFill>
                <a:cs typeface="B Titr" pitchFamily="2" charset="-78"/>
              </a:rPr>
              <a:t>		سزاوار </a:t>
            </a:r>
            <a:r>
              <a:rPr lang="fa-IR" sz="2800" dirty="0">
                <a:solidFill>
                  <a:schemeClr val="bg1"/>
                </a:solidFill>
                <a:cs typeface="B Titr" pitchFamily="2" charset="-78"/>
              </a:rPr>
              <a:t>جلال سزاور قدرت </a:t>
            </a:r>
          </a:p>
          <a:p>
            <a:pPr rtl="1">
              <a:lnSpc>
                <a:spcPct val="200000"/>
              </a:lnSpc>
            </a:pPr>
            <a:r>
              <a:rPr lang="fa-IR" sz="2800" dirty="0">
                <a:solidFill>
                  <a:schemeClr val="bg1"/>
                </a:solidFill>
                <a:cs typeface="B Titr" pitchFamily="2" charset="-78"/>
              </a:rPr>
              <a:t>سزاوار پرستش، سزاور </a:t>
            </a:r>
            <a:r>
              <a:rPr lang="fa-IR" sz="2800" dirty="0" smtClean="0">
                <a:solidFill>
                  <a:schemeClr val="bg1"/>
                </a:solidFill>
                <a:cs typeface="B Titr" pitchFamily="2" charset="-78"/>
              </a:rPr>
              <a:t>ستایش،</a:t>
            </a:r>
            <a:endParaRPr lang="fa-IR" sz="2800" dirty="0">
              <a:solidFill>
                <a:schemeClr val="bg1"/>
              </a:solidFill>
              <a:cs typeface="B Titr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2800" dirty="0" smtClean="0">
                <a:solidFill>
                  <a:schemeClr val="bg1"/>
                </a:solidFill>
                <a:cs typeface="B Titr" pitchFamily="2" charset="-78"/>
              </a:rPr>
              <a:t>سزاوار </a:t>
            </a:r>
            <a:r>
              <a:rPr lang="fa-IR" sz="2800" dirty="0">
                <a:solidFill>
                  <a:schemeClr val="bg1"/>
                </a:solidFill>
                <a:cs typeface="B Titr" pitchFamily="2" charset="-78"/>
              </a:rPr>
              <a:t>حمد و تسبیح، سزاوار شکرگزاری</a:t>
            </a:r>
          </a:p>
          <a:p>
            <a:pPr rtl="1">
              <a:lnSpc>
                <a:spcPct val="200000"/>
              </a:lnSpc>
            </a:pPr>
            <a:r>
              <a:rPr lang="fa-IR" sz="2800" dirty="0">
                <a:solidFill>
                  <a:schemeClr val="bg1"/>
                </a:solidFill>
                <a:cs typeface="B Titr" pitchFamily="2" charset="-78"/>
              </a:rPr>
              <a:t>(سزاوار تمام دلم، سزاوار تمام جانم </a:t>
            </a:r>
          </a:p>
          <a:p>
            <a:pPr rtl="1">
              <a:lnSpc>
                <a:spcPct val="200000"/>
              </a:lnSpc>
            </a:pPr>
            <a:r>
              <a:rPr lang="fa-IR" sz="2800" dirty="0" smtClean="0">
                <a:solidFill>
                  <a:schemeClr val="bg1"/>
                </a:solidFill>
                <a:cs typeface="B Titr" pitchFamily="2" charset="-78"/>
              </a:rPr>
              <a:t>سزاوار </a:t>
            </a:r>
            <a:r>
              <a:rPr lang="fa-IR" sz="2800" dirty="0">
                <a:solidFill>
                  <a:schemeClr val="bg1"/>
                </a:solidFill>
                <a:cs typeface="B Titr" pitchFamily="2" charset="-78"/>
              </a:rPr>
              <a:t>تمام فکرم، سزاوار تمام قدرتم)(2)</a:t>
            </a:r>
          </a:p>
        </p:txBody>
      </p:sp>
    </p:spTree>
    <p:extLst>
      <p:ext uri="{BB962C8B-B14F-4D97-AF65-F5344CB8AC3E}">
        <p14:creationId xmlns:p14="http://schemas.microsoft.com/office/powerpoint/2010/main" val="102732665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1816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ای عیسی تو بود و نبودم هستی</a:t>
            </a:r>
          </a:p>
          <a:p>
            <a:pPr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دار و ندارم هستی تو سزاوار هستی </a:t>
            </a:r>
          </a:p>
          <a:p>
            <a:pPr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ای منجی من ای حیات من </a:t>
            </a:r>
          </a:p>
          <a:p>
            <a:pPr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ای محبوب من تو عیسی هستی</a:t>
            </a:r>
          </a:p>
        </p:txBody>
      </p:sp>
    </p:spTree>
    <p:extLst>
      <p:ext uri="{BB962C8B-B14F-4D97-AF65-F5344CB8AC3E}">
        <p14:creationId xmlns:p14="http://schemas.microsoft.com/office/powerpoint/2010/main" val="202631980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siamak</cp:lastModifiedBy>
  <cp:revision>14</cp:revision>
  <dcterms:created xsi:type="dcterms:W3CDTF">2011-05-11T04:49:46Z</dcterms:created>
  <dcterms:modified xsi:type="dcterms:W3CDTF">2018-11-24T11:36:00Z</dcterms:modified>
</cp:coreProperties>
</file>