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 autoAdjust="0"/>
  </p:normalViewPr>
  <p:slideViewPr>
    <p:cSldViewPr snapToGrid="0">
      <p:cViewPr varScale="1">
        <p:scale>
          <a:sx n="62" d="100"/>
          <a:sy n="62" d="100"/>
        </p:scale>
        <p:origin x="96" y="7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7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در یک روز بیاد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موندنی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روی یک تپه بیرون از شهر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عیسی 12 شاگرد شو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برای خدمت انتخاب کرد</a:t>
            </a:r>
          </a:p>
        </p:txBody>
      </p:sp>
    </p:spTree>
    <p:extLst>
      <p:ext uri="{BB962C8B-B14F-4D97-AF65-F5344CB8AC3E}">
        <p14:creationId xmlns:p14="http://schemas.microsoft.com/office/powerpoint/2010/main" val="89667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(اونها رو به اسم صدا کرد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تک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تک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واسشون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دعا کرد) (2)</a:t>
            </a:r>
          </a:p>
        </p:txBody>
      </p:sp>
    </p:spTree>
    <p:extLst>
      <p:ext uri="{BB962C8B-B14F-4D97-AF65-F5344CB8AC3E}">
        <p14:creationId xmlns:p14="http://schemas.microsoft.com/office/powerpoint/2010/main" val="46198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شمعون معروف به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پطروس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اندریاس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داداش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پطروس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یعقوب پسر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زبدی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یوحنا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داداش یعقوب</a:t>
            </a:r>
          </a:p>
        </p:txBody>
      </p:sp>
    </p:spTree>
    <p:extLst>
      <p:ext uri="{BB962C8B-B14F-4D97-AF65-F5344CB8AC3E}">
        <p14:creationId xmlns:p14="http://schemas.microsoft.com/office/powerpoint/2010/main" val="1897986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فیلیپس،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تدای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برتولما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توما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و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متای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باج گیر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یعقوب فرزند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حلفای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اون یکی اسمش دیگه دردا</a:t>
            </a:r>
          </a:p>
        </p:txBody>
      </p:sp>
    </p:spTree>
    <p:extLst>
      <p:ext uri="{BB962C8B-B14F-4D97-AF65-F5344CB8AC3E}">
        <p14:creationId xmlns:p14="http://schemas.microsoft.com/office/powerpoint/2010/main" val="193583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شمعون غیور و آخر</a:t>
            </a:r>
          </a:p>
          <a:p>
            <a:pPr rtl="1">
              <a:lnSpc>
                <a:spcPct val="200000"/>
              </a:lnSpc>
            </a:pP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یهودای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اسخریوطی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3598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(عیسی از ما دعوت میکنه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اسم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مارو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صدا میکنه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میخواد که ما شاگردش بشیم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هر روز با اون کنارش باشیم) (2)</a:t>
            </a:r>
          </a:p>
        </p:txBody>
      </p:sp>
    </p:spTree>
    <p:extLst>
      <p:ext uri="{BB962C8B-B14F-4D97-AF65-F5344CB8AC3E}">
        <p14:creationId xmlns:p14="http://schemas.microsoft.com/office/powerpoint/2010/main" val="71089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(ما رو به اسم صدا میکنه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برامون دعا هم میکنه) (2)</a:t>
            </a:r>
          </a:p>
        </p:txBody>
      </p:sp>
    </p:spTree>
    <p:extLst>
      <p:ext uri="{BB962C8B-B14F-4D97-AF65-F5344CB8AC3E}">
        <p14:creationId xmlns:p14="http://schemas.microsoft.com/office/powerpoint/2010/main" val="3923020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در یک روز بیاد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موندنی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روی یک تپه بیرون از شهر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عیسی 12 شاگرد شو</a:t>
            </a:r>
          </a:p>
          <a:p>
            <a:pPr rtl="1">
              <a:lnSpc>
                <a:spcPct val="200000"/>
              </a:lnSpc>
            </a:pPr>
            <a:r>
              <a:rPr lang="fa-IR" sz="7200">
                <a:solidFill>
                  <a:schemeClr val="bg1"/>
                </a:solidFill>
                <a:cs typeface="B Titr" panose="00000700000000000000" pitchFamily="2" charset="-78"/>
              </a:rPr>
              <a:t>برای خدمت انتخاب کرد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9441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131</Words>
  <Application>Microsoft Office PowerPoint</Application>
  <PresentationFormat>صفحه گسترده</PresentationFormat>
  <Paragraphs>26</Paragraphs>
  <Slides>8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Hadise</dc:creator>
  <cp:lastModifiedBy>siamak pourkazemi</cp:lastModifiedBy>
  <cp:revision>5</cp:revision>
  <dcterms:created xsi:type="dcterms:W3CDTF">2018-05-07T06:01:23Z</dcterms:created>
  <dcterms:modified xsi:type="dcterms:W3CDTF">2018-11-21T13:01:03Z</dcterms:modified>
</cp:coreProperties>
</file>