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86418" autoAdjust="0"/>
  </p:normalViewPr>
  <p:slideViewPr>
    <p:cSldViewPr>
      <p:cViewPr varScale="1">
        <p:scale>
          <a:sx n="63" d="100"/>
          <a:sy n="63" d="100"/>
        </p:scale>
        <p:origin x="3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شکرت گویم ای مسیحم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که </a:t>
            </a:r>
            <a:r>
              <a:rPr lang="fa-IR" sz="5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بخشیدی گناهم</a:t>
            </a:r>
            <a:endParaRPr lang="fa-IR" sz="1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( از یاد بردی گناهانم ساكن شدی در قلبم ) 2</a:t>
            </a: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9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شوقی عظیم در دل دارم، 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گمشدگان را بجویم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مژدۂ نجات او را، به هرکس اعلام نمایم 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(2)</a:t>
            </a:r>
          </a:p>
          <a:p>
            <a:pPr rtl="1"/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069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9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بسیاری از مردمان در وادی گناهان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(مضطرب و سرگردانند پی آب حياتند) 2</a:t>
            </a:r>
          </a:p>
          <a:p>
            <a:pPr rtl="1"/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66272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9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امر عیسی را بشنوید،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مژده اش را رسانید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( تشگان را دعوت کنید، سوی چشمه آورید )  2</a:t>
            </a:r>
          </a:p>
          <a:p>
            <a:pPr rtl="1"/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347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76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B Farnaz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sany</cp:lastModifiedBy>
  <cp:revision>142</cp:revision>
  <dcterms:created xsi:type="dcterms:W3CDTF">2011-06-03T04:58:01Z</dcterms:created>
  <dcterms:modified xsi:type="dcterms:W3CDTF">2018-05-27T19:10:52Z</dcterms:modified>
</cp:coreProperties>
</file>