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47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106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4906963"/>
          </a:xfrm>
        </p:spPr>
        <p:txBody>
          <a:bodyPr>
            <a:normAutofit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(می آیم روی زانوهایم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تسلیم شوم، تسلیم تو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می خواهم نزدیکت بمانم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محتاج هستم، محتاج تو) (2)</a:t>
            </a:r>
            <a:endParaRPr lang="fa-IR" dirty="0">
              <a:solidFill>
                <a:schemeClr val="bg1"/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62500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4906963"/>
          </a:xfrm>
        </p:spPr>
        <p:txBody>
          <a:bodyPr>
            <a:normAutofit fontScale="85000" lnSpcReduction="10000"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تسلیمم من، تسلیم </a:t>
            </a:r>
            <a:r>
              <a:rPr lang="fa-IR" dirty="0" smtClean="0">
                <a:solidFill>
                  <a:schemeClr val="bg1"/>
                </a:solidFill>
                <a:cs typeface="B Titr" pitchFamily="2" charset="-78"/>
              </a:rPr>
              <a:t>تو		سرابم </a:t>
            </a: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کن، لبریز از عشق خود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تشنه ام من، تشنه تو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باد ستانی باز نزدت دعا کنم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سخن بگو با قلب من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(تسلیمم من، تسلیم </a:t>
            </a:r>
            <a:r>
              <a:rPr lang="fa-IR" dirty="0" smtClean="0">
                <a:solidFill>
                  <a:schemeClr val="bg1"/>
                </a:solidFill>
                <a:cs typeface="B Titr" pitchFamily="2" charset="-78"/>
              </a:rPr>
              <a:t>تو 		میخواهم </a:t>
            </a: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بشناسم تو را از قبل بهتر) (2)</a:t>
            </a:r>
          </a:p>
        </p:txBody>
      </p:sp>
    </p:spTree>
    <p:extLst>
      <p:ext uri="{BB962C8B-B14F-4D97-AF65-F5344CB8AC3E}">
        <p14:creationId xmlns:p14="http://schemas.microsoft.com/office/powerpoint/2010/main" val="1999374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4906963"/>
          </a:xfrm>
        </p:spPr>
        <p:txBody>
          <a:bodyPr>
            <a:normAutofit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(همچون نسیمی روحت کن جاری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اراده ات انجام شود در من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همچون طوفانی ایجاد کن شوقی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اراده ات انجام شود در من) (2)</a:t>
            </a:r>
          </a:p>
        </p:txBody>
      </p:sp>
    </p:spTree>
    <p:extLst>
      <p:ext uri="{BB962C8B-B14F-4D97-AF65-F5344CB8AC3E}">
        <p14:creationId xmlns:p14="http://schemas.microsoft.com/office/powerpoint/2010/main" val="587466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4906963"/>
          </a:xfrm>
        </p:spPr>
        <p:txBody>
          <a:bodyPr>
            <a:normAutofit fontScale="92500" lnSpcReduction="10000"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(تسلیمم من، تسلیم تو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میخواهم بشناسم تو را از قبل بهتر) (2)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تسلیمم من، تسلیم تو (4)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میخواهم بشناسم تو را از قبل بهتر) (2)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>
                <a:solidFill>
                  <a:schemeClr val="bg1"/>
                </a:solidFill>
                <a:cs typeface="B Titr" pitchFamily="2" charset="-78"/>
              </a:rPr>
              <a:t>تسلیمم من، تسلیم تو</a:t>
            </a:r>
            <a:endParaRPr lang="fa-IR" dirty="0">
              <a:solidFill>
                <a:schemeClr val="bg1"/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80528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96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azita p</dc:creator>
  <cp:lastModifiedBy>azita p</cp:lastModifiedBy>
  <cp:revision>6</cp:revision>
  <dcterms:created xsi:type="dcterms:W3CDTF">2006-08-16T00:00:00Z</dcterms:created>
  <dcterms:modified xsi:type="dcterms:W3CDTF">2018-11-09T08:36:02Z</dcterms:modified>
</cp:coreProperties>
</file>