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نیکوییت را لمس کردم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چشیدم فیض تو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محبتت را نشانم دادی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راه های بسیار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درحضور تو می مانم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خواهم شبیهت گردم</a:t>
            </a: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چشیدم خداوندیت و با جرأت می گویم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نیکویی، تو نیکویی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بهرم بخشیده هستی، نیازهایم می دانی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نیکویی، تو نیکویی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من دیدم و چشیدم که تو نیکویی) (2)</a:t>
            </a:r>
          </a:p>
        </p:txBody>
      </p:sp>
    </p:spTree>
    <p:extLst>
      <p:ext uri="{BB962C8B-B14F-4D97-AF65-F5344CB8AC3E}">
        <p14:creationId xmlns:p14="http://schemas.microsoft.com/office/powerpoint/2010/main" val="132022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نیکویی، تو نیکویی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بهرم بخشیده هستی، نیازهایم می دانی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نیکویی، تو نیکویی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من دیدم و چشیدم که تو نیکویی</a:t>
            </a:r>
          </a:p>
        </p:txBody>
      </p:sp>
    </p:spTree>
    <p:extLst>
      <p:ext uri="{BB962C8B-B14F-4D97-AF65-F5344CB8AC3E}">
        <p14:creationId xmlns:p14="http://schemas.microsoft.com/office/powerpoint/2010/main" val="352861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تو نیکویی، که تو نیکویی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 تو نیکویی، خداوند تو نیکویی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محبت تو جاودان است، وفاداری تو جاودان است</a:t>
            </a:r>
          </a:p>
        </p:txBody>
      </p:sp>
    </p:spTree>
    <p:extLst>
      <p:ext uri="{BB962C8B-B14F-4D97-AF65-F5344CB8AC3E}">
        <p14:creationId xmlns:p14="http://schemas.microsoft.com/office/powerpoint/2010/main" val="1363004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3</cp:revision>
  <dcterms:created xsi:type="dcterms:W3CDTF">2006-08-16T00:00:00Z</dcterms:created>
  <dcterms:modified xsi:type="dcterms:W3CDTF">2018-11-08T14:34:16Z</dcterms:modified>
</cp:coreProperties>
</file>