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پر فیض و وفادار، پر از مهر و نیکویی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محبت تو، جاریست از خوبی هایت به ما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قدوس و عادلی، رحیم هستی و صبور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عمق آرامش زیر سایه ی بالهایت بر ما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(قادر متعال، سلطنتت پر جلال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نیکویی ات جاودانه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جلالت دهیم، هیچ کس مثل تو نیست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تویی خدا، پادشاه ما)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برافرازیم نام قدوست، عزت و جلال از آنت (4)</a:t>
            </a:r>
          </a:p>
        </p:txBody>
      </p:sp>
    </p:spTree>
    <p:extLst>
      <p:ext uri="{BB962C8B-B14F-4D97-AF65-F5344CB8AC3E}">
        <p14:creationId xmlns:p14="http://schemas.microsoft.com/office/powerpoint/2010/main" val="405873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(قادر متعال، سلطنتت پر جلال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نیکویی ات جاودانه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جلالت دهیم، هیچ کس مثل تو نیست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تویی خدا، پادشاه ما)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6869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11</cp:revision>
  <dcterms:created xsi:type="dcterms:W3CDTF">2006-08-16T00:00:00Z</dcterms:created>
  <dcterms:modified xsi:type="dcterms:W3CDTF">2018-11-09T15:24:35Z</dcterms:modified>
</cp:coreProperties>
</file>