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مژده عیسی بدنیا آمد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مژده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بشر آمد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اینک خداوند با ما بود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مژده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آمد!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شهر داود مسیحا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خداوند کبریا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بین چگونه تولد شده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منور ساخته قلب ما را</a:t>
            </a:r>
          </a:p>
        </p:txBody>
      </p:sp>
    </p:spTree>
    <p:extLst>
      <p:ext uri="{BB962C8B-B14F-4D97-AF65-F5344CB8AC3E}">
        <p14:creationId xmlns:p14="http://schemas.microsoft.com/office/powerpoint/2010/main" val="174325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طفلی در قنداق پیچیده بین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آخور او را خوابیده بین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نور عالم هویدا شده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کلمه را مجسم ببین</a:t>
            </a:r>
          </a:p>
        </p:txBody>
      </p:sp>
    </p:spTree>
    <p:extLst>
      <p:ext uri="{BB962C8B-B14F-4D97-AF65-F5344CB8AC3E}">
        <p14:creationId xmlns:p14="http://schemas.microsoft.com/office/powerpoint/2010/main" val="202394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روز خوش از ایزد بود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عيسي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هديه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پدر بود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وعده داد و کرده وفا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زندگی ما از او بود</a:t>
            </a:r>
          </a:p>
        </p:txBody>
      </p:sp>
    </p:spTree>
    <p:extLst>
      <p:ext uri="{BB962C8B-B14F-4D97-AF65-F5344CB8AC3E}">
        <p14:creationId xmlns:p14="http://schemas.microsoft.com/office/powerpoint/2010/main" val="335343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را در سما، بر زمین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سلامتی باد و بیش از این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درمیان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رضامندی</a:t>
            </a:r>
            <a:endParaRPr lang="fa-IR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بود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 در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اعلى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عليين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83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97</Words>
  <Application>Microsoft Office PowerPoint</Application>
  <PresentationFormat>نمایش روی صفحه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65</cp:revision>
  <dcterms:created xsi:type="dcterms:W3CDTF">2011-06-03T04:58:01Z</dcterms:created>
  <dcterms:modified xsi:type="dcterms:W3CDTF">2018-12-03T05:46:22Z</dcterms:modified>
</cp:coreProperties>
</file>