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-108" y="-9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ای خداوند تو عظیمی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 کلامت جهان رو آفریدی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اسم تمام ستاره‌ها رو 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فقط تو می دونی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عظیمی، عظیمی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عظیمی، عظیمی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عظیمی، عظیمی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عظیمی، عظیمی</a:t>
            </a:r>
          </a:p>
        </p:txBody>
      </p:sp>
    </p:spTree>
    <p:extLst>
      <p:ext uri="{BB962C8B-B14F-4D97-AF65-F5344CB8AC3E}">
        <p14:creationId xmlns:p14="http://schemas.microsoft.com/office/powerpoint/2010/main" val="34270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ای خداوند تو نیکویی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هرروز به ما نان کفاف می‌دهی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محبت و لطف تو با ما هست</a:t>
            </a:r>
          </a:p>
          <a:p>
            <a:pPr rtl="1">
              <a:lnSpc>
                <a:spcPct val="200000"/>
              </a:lnSpc>
            </a:pPr>
            <a:r>
              <a:rPr lang="fa-IR" sz="7200">
                <a:solidFill>
                  <a:schemeClr val="bg1"/>
                </a:solidFill>
                <a:cs typeface="B Titr" panose="00000700000000000000" pitchFamily="2" charset="-78"/>
              </a:rPr>
              <a:t>ای خداوند تو چه نیکویی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70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</cp:lastModifiedBy>
  <cp:revision>9</cp:revision>
  <dcterms:created xsi:type="dcterms:W3CDTF">2018-05-07T06:01:23Z</dcterms:created>
  <dcterms:modified xsi:type="dcterms:W3CDTF">2018-11-23T14:46:19Z</dcterms:modified>
</cp:coreProperties>
</file>