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-108" y="-9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دانیال ما بود یک ، ایمان‌دار خوب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اون روزی سه بار ، دعا شو می خوند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 چون دعا می‌کرد ، به نزد خدا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دشمناش انداختنش تو چاه شیرا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هام، هام، هام، هام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من یه شیر گشنه ام که غذا می خوام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هام، هام، هام، هام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من یه شیر گشنه ام زود بدین غذام</a:t>
            </a:r>
          </a:p>
        </p:txBody>
      </p:sp>
    </p:spTree>
    <p:extLst>
      <p:ext uri="{BB962C8B-B14F-4D97-AF65-F5344CB8AC3E}">
        <p14:creationId xmlns:p14="http://schemas.microsoft.com/office/powerpoint/2010/main" val="3707476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وقتی دشمنای دانیال اونو بردن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فکر کردن که دیگه خادم خدا رو کشتن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اما دانیال به خدا امید داشت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چون کتاب مقدس و دعا رو دوست داشت</a:t>
            </a:r>
          </a:p>
        </p:txBody>
      </p:sp>
    </p:spTree>
    <p:extLst>
      <p:ext uri="{BB962C8B-B14F-4D97-AF65-F5344CB8AC3E}">
        <p14:creationId xmlns:p14="http://schemas.microsoft.com/office/powerpoint/2010/main" val="33661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هام، هام، هام، هام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من یه شیر گشنه ام که غذا می خوام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هام، هام، هام، هام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زود باشین که دیگه دیشبم نخوردم شام</a:t>
            </a:r>
          </a:p>
        </p:txBody>
      </p:sp>
    </p:spTree>
    <p:extLst>
      <p:ext uri="{BB962C8B-B14F-4D97-AF65-F5344CB8AC3E}">
        <p14:creationId xmlns:p14="http://schemas.microsoft.com/office/powerpoint/2010/main" val="14707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اما فرشته خدا ، با دانیال بود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دهان شیرا رو محکم بسته بود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دانیال هم رفت زود کلام رو باز کرد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تا صبح به نزد خداوندش دعا کرد</a:t>
            </a:r>
          </a:p>
        </p:txBody>
      </p:sp>
    </p:spTree>
    <p:extLst>
      <p:ext uri="{BB962C8B-B14F-4D97-AF65-F5344CB8AC3E}">
        <p14:creationId xmlns:p14="http://schemas.microsoft.com/office/powerpoint/2010/main" val="1092459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هوم، هوم، هوم، هوم،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آقا فرشته برو کنار از جلوم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هوم، هوم، هوم، هوم،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بابا ول کن دهنمو فرشته جون</a:t>
            </a:r>
          </a:p>
        </p:txBody>
      </p:sp>
    </p:spTree>
    <p:extLst>
      <p:ext uri="{BB962C8B-B14F-4D97-AF65-F5344CB8AC3E}">
        <p14:creationId xmlns:p14="http://schemas.microsoft.com/office/powerpoint/2010/main" val="3006202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داریوش پادشاه که دید دانیال زندست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خدارو شکر کرد و پرستش کرد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 دستور داد تا بندازن ، پیش شیرا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همه دشمنان اون مرد خدا</a:t>
            </a:r>
          </a:p>
        </p:txBody>
      </p:sp>
    </p:spTree>
    <p:extLst>
      <p:ext uri="{BB962C8B-B14F-4D97-AF65-F5344CB8AC3E}">
        <p14:creationId xmlns:p14="http://schemas.microsoft.com/office/powerpoint/2010/main" val="40903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هام، هام، هام، هام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من یه شیر گشنه ام که غذا می خوام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هام، هام، هام، هام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زود باشین که دیگه دیشبم نخوردم شام</a:t>
            </a:r>
          </a:p>
        </p:txBody>
      </p:sp>
    </p:spTree>
    <p:extLst>
      <p:ext uri="{BB962C8B-B14F-4D97-AF65-F5344CB8AC3E}">
        <p14:creationId xmlns:p14="http://schemas.microsoft.com/office/powerpoint/2010/main" val="3852262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70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زود باشین که دیگه دیشبم نخوردم شام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زود باشین که دیگه دیشبم نخوردم شام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هام</a:t>
            </a:r>
          </a:p>
        </p:txBody>
      </p:sp>
    </p:spTree>
    <p:extLst>
      <p:ext uri="{BB962C8B-B14F-4D97-AF65-F5344CB8AC3E}">
        <p14:creationId xmlns:p14="http://schemas.microsoft.com/office/powerpoint/2010/main" val="75931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243</Words>
  <Application>Microsoft Office PowerPoint</Application>
  <PresentationFormat>Custom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</cp:lastModifiedBy>
  <cp:revision>8</cp:revision>
  <dcterms:created xsi:type="dcterms:W3CDTF">2018-05-07T06:01:23Z</dcterms:created>
  <dcterms:modified xsi:type="dcterms:W3CDTF">2018-11-22T13:31:05Z</dcterms:modified>
</cp:coreProperties>
</file>