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-114" y="-9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اعتمادم بر خداوند است، خالق این جهان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اعتمادم بر خداوند است خالق این جهان</a:t>
            </a:r>
          </a:p>
          <a:p>
            <a:pPr rtl="1">
              <a:lnSpc>
                <a:spcPct val="200000"/>
              </a:lnSpc>
            </a:pPr>
            <a:r>
              <a:rPr lang="fa-IR" sz="7200" smtClean="0">
                <a:solidFill>
                  <a:schemeClr val="bg1"/>
                </a:solidFill>
                <a:cs typeface="B Titr" panose="00000700000000000000" pitchFamily="2" charset="-78"/>
              </a:rPr>
              <a:t>او 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هاللویاه، هاللویاه، هاللویاه، هاللووو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هاللویاه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</cp:lastModifiedBy>
  <cp:revision>9</cp:revision>
  <dcterms:created xsi:type="dcterms:W3CDTF">2018-05-07T06:01:23Z</dcterms:created>
  <dcterms:modified xsi:type="dcterms:W3CDTF">2018-11-23T14:28:19Z</dcterms:modified>
</cp:coreProperties>
</file>