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973" y="1233714"/>
            <a:ext cx="11732218" cy="4949372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ای خداوند تو عظیمی 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باکلامت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جهان را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افریدی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اسم تمام ستاره ها رو فقط تو می دونی</a:t>
            </a:r>
          </a:p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عظیمی چه عظیمی(2) 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973" y="1233714"/>
            <a:ext cx="11732218" cy="4949372"/>
          </a:xfr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ای خداوند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تونیکویی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، هر روز به ما نان کفاف می دهی</a:t>
            </a:r>
          </a:p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محبت و لطف تو با ما هست، ای خداوند تو چه نیکویی</a:t>
            </a:r>
          </a:p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نیکویی  نیکویی(4)</a:t>
            </a:r>
          </a:p>
        </p:txBody>
      </p:sp>
    </p:spTree>
    <p:extLst>
      <p:ext uri="{BB962C8B-B14F-4D97-AF65-F5344CB8AC3E}">
        <p14:creationId xmlns:p14="http://schemas.microsoft.com/office/powerpoint/2010/main" val="302522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973" y="1233714"/>
            <a:ext cx="11732218" cy="4949372"/>
          </a:xfr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ای خداوند تو عظیمی، هیچ چیز رو تو مشکل نمی بینی</a:t>
            </a:r>
          </a:p>
          <a:p>
            <a:pPr rtl="1">
              <a:lnSpc>
                <a:spcPct val="22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هرچیزی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را دستان تو لمس کند، حیات نو یابد </a:t>
            </a:r>
          </a:p>
          <a:p>
            <a:pPr rtl="1">
              <a:lnSpc>
                <a:spcPct val="22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پرستمت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340953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973" y="1233714"/>
            <a:ext cx="11732218" cy="4949372"/>
          </a:xfr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من وقتی که می خوابم روی تختم ، به یاد دارم همیشه با تو هستم</a:t>
            </a:r>
          </a:p>
          <a:p>
            <a:pPr rtl="1">
              <a:lnSpc>
                <a:spcPct val="22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درهر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کجا در هر وقت در هر وضع، همیشه هستی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کنارمن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2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ایمانوئل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خدا با ماست(2)</a:t>
            </a:r>
          </a:p>
        </p:txBody>
      </p:sp>
    </p:spTree>
    <p:extLst>
      <p:ext uri="{BB962C8B-B14F-4D97-AF65-F5344CB8AC3E}">
        <p14:creationId xmlns:p14="http://schemas.microsoft.com/office/powerpoint/2010/main" val="387298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973" y="1233714"/>
            <a:ext cx="11732218" cy="4949372"/>
          </a:xfrm>
        </p:spPr>
        <p:txBody>
          <a:bodyPr anchor="ctr">
            <a:normAutofit fontScale="70000" lnSpcReduction="20000"/>
          </a:bodyPr>
          <a:lstStyle/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ای خداوند تو عظیمی ، با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کلامت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جهان را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افریدی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اسم تمام ستاره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هارو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فقط تو می دونی</a:t>
            </a:r>
          </a:p>
          <a:p>
            <a:pPr rtl="1">
              <a:lnSpc>
                <a:spcPct val="22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چه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عظیمیست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چه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عظیمیست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(2) </a:t>
            </a:r>
          </a:p>
        </p:txBody>
      </p:sp>
    </p:spTree>
    <p:extLst>
      <p:ext uri="{BB962C8B-B14F-4D97-AF65-F5344CB8AC3E}">
        <p14:creationId xmlns:p14="http://schemas.microsoft.com/office/powerpoint/2010/main" val="180409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Office PowerPoint</Application>
  <PresentationFormat>صفحه گسترده</PresentationFormat>
  <Paragraphs>15</Paragraphs>
  <Slides>5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10</cp:revision>
  <dcterms:created xsi:type="dcterms:W3CDTF">2018-05-07T06:01:23Z</dcterms:created>
  <dcterms:modified xsi:type="dcterms:W3CDTF">2018-11-29T10:54:12Z</dcterms:modified>
</cp:coreProperties>
</file>