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4" r:id="rId5"/>
    <p:sldId id="265" r:id="rId6"/>
    <p:sldId id="26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9" autoAdjust="0"/>
    <p:restoredTop sz="94660" autoAdjust="0"/>
  </p:normalViewPr>
  <p:slideViewPr>
    <p:cSldViewPr snapToGrid="0">
      <p:cViewPr varScale="1">
        <p:scale>
          <a:sx n="62" d="100"/>
          <a:sy n="62" d="100"/>
        </p:scale>
        <p:origin x="96" y="7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465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125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655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051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401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271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970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479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100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334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07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47507-78A2-48B1-B105-C1CE96AA3B27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68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33714"/>
            <a:ext cx="12192000" cy="4949372"/>
          </a:xfrm>
        </p:spPr>
        <p:txBody>
          <a:bodyPr anchor="ctr">
            <a:normAutofit fontScale="55000" lnSpcReduction="20000"/>
          </a:bodyPr>
          <a:lstStyle/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تنها نیستی ترسان مباش، در گمراهی او راه تو است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تمام شب نتوان دید، روزش آید، راه روشن شود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ضعیف هستی راه </a:t>
            </a: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توسخت</a:t>
            </a: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، </a:t>
            </a: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درکنارت</a:t>
            </a: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 هستم تا صبحگاه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دستم </a:t>
            </a: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بگیرتا</a:t>
            </a: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 یابیم دست، داخل شوید در قوت رب</a:t>
            </a:r>
          </a:p>
        </p:txBody>
      </p:sp>
    </p:spTree>
    <p:extLst>
      <p:ext uri="{BB962C8B-B14F-4D97-AF65-F5344CB8AC3E}">
        <p14:creationId xmlns:p14="http://schemas.microsoft.com/office/powerpoint/2010/main" val="896679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33714"/>
            <a:ext cx="12192000" cy="4949372"/>
          </a:xfrm>
        </p:spPr>
        <p:txBody>
          <a:bodyPr anchor="ctr">
            <a:normAutofit fontScale="55000" lnSpcReduction="20000"/>
          </a:bodyPr>
          <a:lstStyle/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به کی تکیه می نمایی، او همراه است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و راهی را خواهی یافت، عیسی است نور آن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اگر خواسته ای تو داری، </a:t>
            </a: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درطول</a:t>
            </a: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 شب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و راهی را خواهی یافت، عیسی است نور آن</a:t>
            </a:r>
          </a:p>
        </p:txBody>
      </p:sp>
    </p:spTree>
    <p:extLst>
      <p:ext uri="{BB962C8B-B14F-4D97-AF65-F5344CB8AC3E}">
        <p14:creationId xmlns:p14="http://schemas.microsoft.com/office/powerpoint/2010/main" val="7889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33714"/>
            <a:ext cx="12192000" cy="4949372"/>
          </a:xfrm>
        </p:spPr>
        <p:txBody>
          <a:bodyPr anchor="ctr">
            <a:normAutofit fontScale="55000" lnSpcReduction="20000"/>
          </a:bodyPr>
          <a:lstStyle/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تنها نیستی ترسان مباش، در گمراهی او راه تو است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تمام شب نتوان دید، روزش </a:t>
            </a: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اید</a:t>
            </a: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 راه روشن شود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به کی تکیه می نمایی، او همراه است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و راهی را خواهی یافت، عیسی است نور آن</a:t>
            </a:r>
          </a:p>
        </p:txBody>
      </p:sp>
    </p:spTree>
    <p:extLst>
      <p:ext uri="{BB962C8B-B14F-4D97-AF65-F5344CB8AC3E}">
        <p14:creationId xmlns:p14="http://schemas.microsoft.com/office/powerpoint/2010/main" val="1006589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33714"/>
            <a:ext cx="12192000" cy="4949372"/>
          </a:xfrm>
        </p:spPr>
        <p:txBody>
          <a:bodyPr anchor="ctr">
            <a:normAutofit fontScale="55000" lnSpcReduction="20000"/>
          </a:bodyPr>
          <a:lstStyle/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اگر خواسته ای تو داری، </a:t>
            </a: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درطول</a:t>
            </a: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 شب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و راهی را خواهی یافت، عیسی است نور آن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ضعیف هستی راه </a:t>
            </a: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توسخت</a:t>
            </a: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، </a:t>
            </a: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درکنارت</a:t>
            </a: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 هستم تا صبحگاه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دستم </a:t>
            </a: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بگیرتا</a:t>
            </a: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 یابیم دست، داخل شوید در قوت رب</a:t>
            </a:r>
          </a:p>
        </p:txBody>
      </p:sp>
    </p:spTree>
    <p:extLst>
      <p:ext uri="{BB962C8B-B14F-4D97-AF65-F5344CB8AC3E}">
        <p14:creationId xmlns:p14="http://schemas.microsoft.com/office/powerpoint/2010/main" val="993239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33714"/>
            <a:ext cx="12192000" cy="4949372"/>
          </a:xfrm>
        </p:spPr>
        <p:txBody>
          <a:bodyPr anchor="ctr">
            <a:normAutofit fontScale="55000" lnSpcReduction="20000"/>
          </a:bodyPr>
          <a:lstStyle/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به کی تکیه می نمایی، او همراه است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و راهی را خواهی یافت، عیسی است نور آن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اگر خواسته ای تو داری ،</a:t>
            </a: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درطول</a:t>
            </a: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 شب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و راهی را خواهی یافت، عیسی است نور آن</a:t>
            </a:r>
          </a:p>
        </p:txBody>
      </p:sp>
    </p:spTree>
    <p:extLst>
      <p:ext uri="{BB962C8B-B14F-4D97-AF65-F5344CB8AC3E}">
        <p14:creationId xmlns:p14="http://schemas.microsoft.com/office/powerpoint/2010/main" val="1307895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33714"/>
            <a:ext cx="12192000" cy="4949372"/>
          </a:xfrm>
        </p:spPr>
        <p:txBody>
          <a:bodyPr anchor="ctr">
            <a:normAutofit fontScale="55000" lnSpcReduction="20000"/>
          </a:bodyPr>
          <a:lstStyle/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به کی تکیه می نمایی، او همراه است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و راهی را خواهی یافت، عیسی است نور ان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اگر خواسته ای تو داری، </a:t>
            </a: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درطول</a:t>
            </a: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 شب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(و راهی را خواهی یافت، عیسی است نور ان)(3)</a:t>
            </a:r>
          </a:p>
        </p:txBody>
      </p:sp>
    </p:spTree>
    <p:extLst>
      <p:ext uri="{BB962C8B-B14F-4D97-AF65-F5344CB8AC3E}">
        <p14:creationId xmlns:p14="http://schemas.microsoft.com/office/powerpoint/2010/main" val="1359949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233</Words>
  <Application>Microsoft Office PowerPoint</Application>
  <PresentationFormat>صفحه گسترده</PresentationFormat>
  <Paragraphs>24</Paragraphs>
  <Slides>6</Slides>
  <Notes>0</Notes>
  <HiddenSlides>0</HiddenSlides>
  <MMClips>0</MMClips>
  <ScaleCrop>false</ScaleCrop>
  <HeadingPairs>
    <vt:vector size="6" baseType="variant">
      <vt:variant>
        <vt:lpstr>نوع خط بکاربرده شده</vt:lpstr>
      </vt:variant>
      <vt:variant>
        <vt:i4>3</vt:i4>
      </vt:variant>
      <vt:variant>
        <vt:lpstr>طرح زمینه</vt:lpstr>
      </vt:variant>
      <vt:variant>
        <vt:i4>1</vt:i4>
      </vt:variant>
      <vt:variant>
        <vt:lpstr>عنوان های اسلاید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ارائه PowerPoint</vt:lpstr>
      <vt:lpstr>ارائه PowerPoint</vt:lpstr>
      <vt:lpstr>ارائه PowerPoint</vt:lpstr>
      <vt:lpstr>ارائه PowerPoint</vt:lpstr>
      <vt:lpstr>ارائه PowerPoint</vt:lpstr>
      <vt:lpstr>ارائه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Hadise</dc:creator>
  <cp:lastModifiedBy>siamak pourkazemi</cp:lastModifiedBy>
  <cp:revision>11</cp:revision>
  <dcterms:created xsi:type="dcterms:W3CDTF">2018-05-07T06:01:23Z</dcterms:created>
  <dcterms:modified xsi:type="dcterms:W3CDTF">2018-11-29T11:12:53Z</dcterms:modified>
</cp:coreProperties>
</file>