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 autoAdjust="0"/>
    <p:restoredTop sz="94660" autoAdjust="0"/>
  </p:normalViewPr>
  <p:slideViewPr>
    <p:cSldViewPr snapToGrid="0">
      <p:cViewPr varScale="1">
        <p:scale>
          <a:sx n="62" d="100"/>
          <a:sy n="62" d="100"/>
        </p:scale>
        <p:origin x="96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6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5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05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7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7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7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0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3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47507-78A2-48B1-B105-C1CE96AA3B27}" type="datetimeFigureOut">
              <a:rPr lang="en-US" smtClean="0"/>
              <a:t>11/29/2018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D45B6-6769-449A-BF45-0F28E3163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481" y="1233714"/>
            <a:ext cx="11794212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خدا در جهان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خدای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واقعیست</a:t>
            </a:r>
            <a:endParaRPr lang="fa-IR" sz="7200" dirty="0">
              <a:solidFill>
                <a:schemeClr val="bg1"/>
              </a:solidFill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پدر خداوند عیسی مسیح</a:t>
            </a:r>
          </a:p>
        </p:txBody>
      </p:sp>
    </p:spTree>
    <p:extLst>
      <p:ext uri="{BB962C8B-B14F-4D97-AF65-F5344CB8AC3E}">
        <p14:creationId xmlns:p14="http://schemas.microsoft.com/office/powerpoint/2010/main" val="896679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481" y="1233714"/>
            <a:ext cx="11794212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خداوند در جهان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خدای خدایان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منجی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جهان عیسی مسیح</a:t>
            </a:r>
          </a:p>
        </p:txBody>
      </p:sp>
    </p:spTree>
    <p:extLst>
      <p:ext uri="{BB962C8B-B14F-4D97-AF65-F5344CB8AC3E}">
        <p14:creationId xmlns:p14="http://schemas.microsoft.com/office/powerpoint/2010/main" val="415555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481" y="1233714"/>
            <a:ext cx="11794212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تو چه کسی، را می پرستی، بابا جون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از دل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ستاییم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بابا جون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که را تا به آخر دوست می داری</a:t>
            </a:r>
          </a:p>
        </p:txBody>
      </p:sp>
    </p:spTree>
    <p:extLst>
      <p:ext uri="{BB962C8B-B14F-4D97-AF65-F5344CB8AC3E}">
        <p14:creationId xmlns:p14="http://schemas.microsoft.com/office/powerpoint/2010/main" val="119181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481" y="1233714"/>
            <a:ext cx="11794212" cy="4949372"/>
          </a:xfrm>
        </p:spPr>
        <p:txBody>
          <a:bodyPr anchor="ctr">
            <a:normAutofit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نزد که، بابا جون، زانو میزنیم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عیسی ی خداوند، عیسی ی خداوند</a:t>
            </a:r>
          </a:p>
        </p:txBody>
      </p:sp>
    </p:spTree>
    <p:extLst>
      <p:ext uri="{BB962C8B-B14F-4D97-AF65-F5344CB8AC3E}">
        <p14:creationId xmlns:p14="http://schemas.microsoft.com/office/powerpoint/2010/main" val="329062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481" y="1233714"/>
            <a:ext cx="11794212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خداوند در جهان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خدای واقعی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پدر خداوند عیسی مسیح</a:t>
            </a:r>
          </a:p>
        </p:txBody>
      </p:sp>
    </p:spTree>
    <p:extLst>
      <p:ext uri="{BB962C8B-B14F-4D97-AF65-F5344CB8AC3E}">
        <p14:creationId xmlns:p14="http://schemas.microsoft.com/office/powerpoint/2010/main" val="166205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481" y="1233714"/>
            <a:ext cx="11794212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خداوند در جهان است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خدای خدایان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یک،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منجی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 جهان عیسی مسیح</a:t>
            </a:r>
          </a:p>
        </p:txBody>
      </p:sp>
    </p:spTree>
    <p:extLst>
      <p:ext uri="{BB962C8B-B14F-4D97-AF65-F5344CB8AC3E}">
        <p14:creationId xmlns:p14="http://schemas.microsoft.com/office/powerpoint/2010/main" val="273706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481" y="1233714"/>
            <a:ext cx="11794212" cy="4949372"/>
          </a:xfrm>
        </p:spPr>
        <p:txBody>
          <a:bodyPr anchor="ctr">
            <a:normAutofit fontScale="775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تو چه کسی، را می پرستی، بابا جون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از دل </a:t>
            </a:r>
            <a:r>
              <a:rPr lang="fa-IR" sz="7200" dirty="0" err="1">
                <a:solidFill>
                  <a:schemeClr val="bg1"/>
                </a:solidFill>
                <a:cs typeface="B Titr" panose="00000700000000000000" pitchFamily="2" charset="-78"/>
              </a:rPr>
              <a:t>ستاییم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، بابا جون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که را تا به آخر دوست می داری</a:t>
            </a:r>
          </a:p>
        </p:txBody>
      </p:sp>
    </p:spTree>
    <p:extLst>
      <p:ext uri="{BB962C8B-B14F-4D97-AF65-F5344CB8AC3E}">
        <p14:creationId xmlns:p14="http://schemas.microsoft.com/office/powerpoint/2010/main" val="268384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481" y="1233714"/>
            <a:ext cx="11794212" cy="4949372"/>
          </a:xfrm>
        </p:spPr>
        <p:txBody>
          <a:bodyPr anchor="ctr">
            <a:normAutofit fontScale="55000" lnSpcReduction="20000"/>
          </a:bodyPr>
          <a:lstStyle/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تنها نزد که، بابا جون، زانو میزنیم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عیسی ی خداوند، عیسی ی خداوند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عیسی ی خداوند، عیسی ی خداوند</a:t>
            </a:r>
          </a:p>
          <a:p>
            <a:pPr rtl="1">
              <a:lnSpc>
                <a:spcPct val="200000"/>
              </a:lnSpc>
            </a:pP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عیسی ی خداوند، عیسی </a:t>
            </a:r>
            <a:r>
              <a:rPr lang="fa-IR" sz="7200">
                <a:solidFill>
                  <a:schemeClr val="bg1"/>
                </a:solidFill>
                <a:cs typeface="B Titr" panose="00000700000000000000" pitchFamily="2" charset="-78"/>
              </a:rPr>
              <a:t>ی خداوند، عیسی </a:t>
            </a:r>
            <a:r>
              <a:rPr lang="fa-IR" sz="7200" dirty="0">
                <a:solidFill>
                  <a:schemeClr val="bg1"/>
                </a:solidFill>
                <a:cs typeface="B Titr" panose="00000700000000000000" pitchFamily="2" charset="-78"/>
              </a:rPr>
              <a:t>مسیح خداوند</a:t>
            </a:r>
          </a:p>
        </p:txBody>
      </p:sp>
    </p:spTree>
    <p:extLst>
      <p:ext uri="{BB962C8B-B14F-4D97-AF65-F5344CB8AC3E}">
        <p14:creationId xmlns:p14="http://schemas.microsoft.com/office/powerpoint/2010/main" val="243624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174</Words>
  <Application>Microsoft Office PowerPoint</Application>
  <PresentationFormat>صفحه گسترده</PresentationFormat>
  <Paragraphs>24</Paragraphs>
  <Slides>8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Hadise</dc:creator>
  <cp:lastModifiedBy>siamak pourkazemi</cp:lastModifiedBy>
  <cp:revision>11</cp:revision>
  <dcterms:created xsi:type="dcterms:W3CDTF">2018-05-07T06:01:23Z</dcterms:created>
  <dcterms:modified xsi:type="dcterms:W3CDTF">2018-11-29T11:24:16Z</dcterms:modified>
</cp:coreProperties>
</file>