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عشق است، خدا لطف است، خدا محبت است 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مهر است، خدا حق است، خدا شفقت است 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بستاییم او را، که ببخشید ما را، ز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گُنَه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ما را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رهانید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خدای قادر است، او خدای عادل است، او سزاوار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ثَناست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 گوییم (2)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هللویا، هللویا گوییم ما(2)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خدای وصل است، او خدای نوازش است‏(2)</a:t>
            </a:r>
          </a:p>
        </p:txBody>
      </p:sp>
    </p:spTree>
    <p:extLst>
      <p:ext uri="{BB962C8B-B14F-4D97-AF65-F5344CB8AC3E}">
        <p14:creationId xmlns:p14="http://schemas.microsoft.com/office/powerpoint/2010/main" val="163327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شادیست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خدا رحم است، خدا فروتن است 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آرامش است، خدا آسایش است، خدا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ناجیست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نجات داد ما را، با فداکاری خود، رفت بر روی صلیب(2)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پدر داد جانش، که ببخشد ما را، و دهد شادی نصیب‏(2)</a:t>
            </a:r>
          </a:p>
        </p:txBody>
      </p:sp>
    </p:spTree>
    <p:extLst>
      <p:ext uri="{BB962C8B-B14F-4D97-AF65-F5344CB8AC3E}">
        <p14:creationId xmlns:p14="http://schemas.microsoft.com/office/powerpoint/2010/main" val="373376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 گوییم (2)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هللویا، هللویا گوییم ما(2)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خدای لطف است، او خدای بخشش ‏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هاست</a:t>
            </a: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‏ (2)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776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157</Words>
  <Application>Microsoft Office PowerPoint</Application>
  <PresentationFormat>نمایش روی صفحه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64</cp:revision>
  <dcterms:created xsi:type="dcterms:W3CDTF">2011-06-03T04:58:01Z</dcterms:created>
  <dcterms:modified xsi:type="dcterms:W3CDTF">2018-11-17T11:09:15Z</dcterms:modified>
</cp:coreProperties>
</file>