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108" y="-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هاه هاه با ظفر، بکنید آتش رو هی بیشتر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تو آتیش بندازیدش 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بگیرید زود جونش ون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شدرک ، می شکد ، حبدن قو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فریاد زدند جلال بر او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خداوند ما او نیکوست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حمد و تسبیح از آن اوست</a:t>
            </a:r>
          </a:p>
        </p:txBody>
      </p:sp>
    </p:spTree>
    <p:extLst>
      <p:ext uri="{BB962C8B-B14F-4D97-AF65-F5344CB8AC3E}">
        <p14:creationId xmlns:p14="http://schemas.microsoft.com/office/powerpoint/2010/main" val="262750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هاه هاه با ظفر، بکنید آتش رو هی بیشتر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تو آتیش بندازیدش 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بگیرید زود جونش ون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50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نبوکدنصر خشمگین شد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عین لبو قرمز شد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دید اونا نمی‌ترسند ازش</a:t>
            </a:r>
          </a:p>
          <a:p>
            <a:pPr rtl="1">
              <a:lnSpc>
                <a:spcPct val="200000"/>
              </a:lnSpc>
            </a:pP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زانو نمی‌زنند نزدش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50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هاه هاه با ظفر، بکنید آتش رو هی بیشتر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تو آتیش بندازیدش 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بگیرید زود جونش ون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50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</cp:lastModifiedBy>
  <cp:revision>10</cp:revision>
  <dcterms:created xsi:type="dcterms:W3CDTF">2018-05-07T06:01:23Z</dcterms:created>
  <dcterms:modified xsi:type="dcterms:W3CDTF">2018-11-23T15:05:52Z</dcterms:modified>
</cp:coreProperties>
</file>