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خجسته باشد این نوروز زیبا بر شما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مبارک باشد این جشن بهاری بر شما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درود و تهنیت بر جمله ایرانیان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مسیح باشد نگهدار شما در هر زمان 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بستاند غم، بدهد شادی ز محبت بر شما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بدهد برکت، ز کرامت نو کند روح شما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بدهد عزت، بدهد شوکت ز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جلالش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بر شما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ندهد فرصت، که غبار غم نشیند بر شما </a:t>
            </a:r>
          </a:p>
        </p:txBody>
      </p:sp>
    </p:spTree>
    <p:extLst>
      <p:ext uri="{BB962C8B-B14F-4D97-AF65-F5344CB8AC3E}">
        <p14:creationId xmlns:p14="http://schemas.microsoft.com/office/powerpoint/2010/main" val="153812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بکند هر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روزتان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نوروز ، بشوید بر اهرمن پیروز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که در این فرخنده نوروزی ، جهان تازه ای سازید 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نوروزتان‏پیروز</a:t>
            </a: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‏ (4)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649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89</Words>
  <Application>Microsoft Office PowerPoint</Application>
  <PresentationFormat>نمایش روی صفحه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64</cp:revision>
  <dcterms:created xsi:type="dcterms:W3CDTF">2011-06-03T04:58:01Z</dcterms:created>
  <dcterms:modified xsi:type="dcterms:W3CDTF">2018-11-17T11:02:05Z</dcterms:modified>
</cp:coreProperties>
</file>