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9" autoAdjust="0"/>
    <p:restoredTop sz="94660" autoAdjust="0"/>
  </p:normalViewPr>
  <p:slideViewPr>
    <p:cSldViewPr snapToGrid="0">
      <p:cViewPr varScale="1">
        <p:scale>
          <a:sx n="71" d="100"/>
          <a:sy n="71" d="100"/>
        </p:scale>
        <p:origin x="-108" y="-9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6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25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55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05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401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7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7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79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0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3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47507-78A2-48B1-B105-C1CE96AA3B27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6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5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(برف داره از آسمون یواش یواش می باره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دونه های پنبه ای رو، رو کاجمون میاره)(2)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بوی کریسمس میاد، بوی کریسمس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برف شادی از آسمون رو سرمون می باره</a:t>
            </a:r>
            <a:endParaRPr lang="fa-IR" sz="72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96679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5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شاد شاد شادی کنیم ای بچه ها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آخ جون کریسمس اومد تو خونه ها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پا پا پابکوبیم ای بچه ها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آخ جون کریسمس اومد تو خونه ها</a:t>
            </a:r>
          </a:p>
        </p:txBody>
      </p:sp>
    </p:spTree>
    <p:extLst>
      <p:ext uri="{BB962C8B-B14F-4D97-AF65-F5344CB8AC3E}">
        <p14:creationId xmlns:p14="http://schemas.microsoft.com/office/powerpoint/2010/main" val="941426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5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اتل متل توتوله، سردی هوا چجوره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درخت کاج امسال، پر از چراغ و نوره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وقتی کریسمس میرسه، وقت شادی و سروره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بابا نوئل با سورتمش، بازهم از راه میرسه</a:t>
            </a:r>
          </a:p>
        </p:txBody>
      </p:sp>
    </p:spTree>
    <p:extLst>
      <p:ext uri="{BB962C8B-B14F-4D97-AF65-F5344CB8AC3E}">
        <p14:creationId xmlns:p14="http://schemas.microsoft.com/office/powerpoint/2010/main" val="4227402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85000" lnSpcReduction="1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بازهم کریسمس میاد، بازهم کریسمس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وقت جشن و پای کوبیه بزن بکوب و شادیه</a:t>
            </a:r>
          </a:p>
        </p:txBody>
      </p:sp>
    </p:spTree>
    <p:extLst>
      <p:ext uri="{BB962C8B-B14F-4D97-AF65-F5344CB8AC3E}">
        <p14:creationId xmlns:p14="http://schemas.microsoft.com/office/powerpoint/2010/main" val="693214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5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(شاد شاد شادی کنیم ای بچه ها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آخ جون کریسمس اومد تو خونه ها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پا پا پابکوبیم ای بچه ها</a:t>
            </a:r>
          </a:p>
          <a:p>
            <a:pPr rtl="1">
              <a:lnSpc>
                <a:spcPct val="200000"/>
              </a:lnSpc>
            </a:pPr>
            <a:r>
              <a:rPr lang="fa-IR" sz="7200">
                <a:solidFill>
                  <a:schemeClr val="bg1"/>
                </a:solidFill>
                <a:cs typeface="B Titr" panose="00000700000000000000" pitchFamily="2" charset="-78"/>
              </a:rPr>
              <a:t>آخ جون کریسمس اومد تو خونه ها) (2)</a:t>
            </a:r>
            <a:endParaRPr lang="fa-IR" sz="72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05210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142</Words>
  <Application>Microsoft Office PowerPoint</Application>
  <PresentationFormat>Custom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Hadise</dc:creator>
  <cp:lastModifiedBy>siamak</cp:lastModifiedBy>
  <cp:revision>9</cp:revision>
  <dcterms:created xsi:type="dcterms:W3CDTF">2018-05-07T06:01:23Z</dcterms:created>
  <dcterms:modified xsi:type="dcterms:W3CDTF">2018-11-22T14:26:58Z</dcterms:modified>
</cp:coreProperties>
</file>