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خدای خود را محبت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خود را از دل پرستش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قوتَ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ت خدمت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تمام وجود او را پیروی کن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بگذار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جانت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ستاید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نام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عظیمش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بگذار دهانت گوید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مهر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عجیبش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155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خدای خود را محبت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خداوند خود را از دل پرستش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او را با تمام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قوتَ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ت خدمت کن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با تمام وجود او را پیروی کن</a:t>
            </a:r>
          </a:p>
        </p:txBody>
      </p:sp>
    </p:spTree>
    <p:extLst>
      <p:ext uri="{BB962C8B-B14F-4D97-AF65-F5344CB8AC3E}">
        <p14:creationId xmlns:p14="http://schemas.microsoft.com/office/powerpoint/2010/main" val="383401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بگذار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جانت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ستاید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نام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عظیمش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بگذار دهانت گوید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مهر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عجیبش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413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33714"/>
            <a:ext cx="12192000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مهر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عجیبش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مهر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عجیبش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مهر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عجیبش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082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</Words>
  <Application>Microsoft Office PowerPoint</Application>
  <PresentationFormat>صفحه گسترده</PresentationFormat>
  <Paragraphs>19</Paragraphs>
  <Slides>5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11</cp:revision>
  <dcterms:created xsi:type="dcterms:W3CDTF">2018-05-07T06:01:23Z</dcterms:created>
  <dcterms:modified xsi:type="dcterms:W3CDTF">2018-11-29T12:14:36Z</dcterms:modified>
</cp:coreProperties>
</file>