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96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در خداوند دائم شاد باشید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وقتی گویم شاد باشید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در خداوند دائم شاد باشید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وقتی گویم شاد باشید</a:t>
            </a: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شادی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شادی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وقتی گویم شاد باشید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شادی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شادی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وقتی گویم شاد باشید</a:t>
            </a:r>
          </a:p>
        </p:txBody>
      </p:sp>
    </p:spTree>
    <p:extLst>
      <p:ext uri="{BB962C8B-B14F-4D97-AF65-F5344CB8AC3E}">
        <p14:creationId xmlns:p14="http://schemas.microsoft.com/office/powerpoint/2010/main" val="417341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در خداوند دائم شاد باشید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وقتی گویم شاد باشید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شادی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شادی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وقتی گویم شاد باشید</a:t>
            </a:r>
          </a:p>
        </p:txBody>
      </p:sp>
    </p:spTree>
    <p:extLst>
      <p:ext uri="{BB962C8B-B14F-4D97-AF65-F5344CB8AC3E}">
        <p14:creationId xmlns:p14="http://schemas.microsoft.com/office/powerpoint/2010/main" val="2186051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45</Words>
  <Application>Microsoft Office PowerPoint</Application>
  <PresentationFormat>صفحه گسترده</PresentationFormat>
  <Paragraphs>12</Paragraphs>
  <Slides>3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ارائه PowerPoint</vt:lpstr>
      <vt:lpstr>ارائه PowerPoint</vt:lpstr>
      <vt:lpstr>ارائه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 pourkazemi</cp:lastModifiedBy>
  <cp:revision>12</cp:revision>
  <dcterms:created xsi:type="dcterms:W3CDTF">2018-05-07T06:01:23Z</dcterms:created>
  <dcterms:modified xsi:type="dcterms:W3CDTF">2018-11-29T12:19:03Z</dcterms:modified>
</cp:coreProperties>
</file>