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 شادم سرود خوانم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 عیسی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 عیسی بخوانم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سرود شادمانی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 روم سوی پیری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 باشم در جوانی</a:t>
            </a:r>
          </a:p>
        </p:txBody>
      </p:sp>
    </p:spTree>
    <p:extLst>
      <p:ext uri="{BB962C8B-B14F-4D97-AF65-F5344CB8AC3E}">
        <p14:creationId xmlns:p14="http://schemas.microsoft.com/office/powerpoint/2010/main" val="356330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جفاها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بیاید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تنگیها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بمانم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نام او بخوانم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نام عیساست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400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 شادم سرود خوانم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 عیسی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969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دردها افزوده گردند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زندانها بمانم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موت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بسویم آید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 عیسی بخوانم</a:t>
            </a:r>
          </a:p>
        </p:txBody>
      </p:sp>
    </p:spTree>
    <p:extLst>
      <p:ext uri="{BB962C8B-B14F-4D97-AF65-F5344CB8AC3E}">
        <p14:creationId xmlns:p14="http://schemas.microsoft.com/office/powerpoint/2010/main" val="396720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دشمن سنگسار نماید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طوفانها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بمانم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درمحنت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مشقت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 عیسی بخوانم</a:t>
            </a:r>
          </a:p>
        </p:txBody>
      </p:sp>
    </p:spTree>
    <p:extLst>
      <p:ext uri="{BB962C8B-B14F-4D97-AF65-F5344CB8AC3E}">
        <p14:creationId xmlns:p14="http://schemas.microsoft.com/office/powerpoint/2010/main" val="182566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 شادم سرود خوانم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 عیسی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خداوندم</a:t>
            </a: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(4)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34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75</Words>
  <Application>Microsoft Office PowerPoint</Application>
  <PresentationFormat>نمایش روی صفحه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2018-11-17T10:48:52Z</dcterms:modified>
</cp:coreProperties>
</file>