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9" autoAdjust="0"/>
    <p:restoredTop sz="94660" autoAdjust="0"/>
  </p:normalViewPr>
  <p:slideViewPr>
    <p:cSldViewPr snapToGrid="0">
      <p:cViewPr varScale="1">
        <p:scale>
          <a:sx n="62" d="100"/>
          <a:sy n="62" d="100"/>
        </p:scale>
        <p:origin x="96" y="7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6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2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5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5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0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7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7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7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0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3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6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کلامش پنهان کردم در قلبم</a:t>
            </a:r>
          </a:p>
          <a:p>
            <a:pPr rtl="1">
              <a:lnSpc>
                <a:spcPct val="200000"/>
              </a:lnSpc>
            </a:pP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آیاتش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را حس نمایم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کلامش پنهان کردم در قلبم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تا منو کلام یک شویم</a:t>
            </a:r>
          </a:p>
        </p:txBody>
      </p:sp>
    </p:spTree>
    <p:extLst>
      <p:ext uri="{BB962C8B-B14F-4D97-AF65-F5344CB8AC3E}">
        <p14:creationId xmlns:p14="http://schemas.microsoft.com/office/powerpoint/2010/main" val="89667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روز به روز کلامش قوت کند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تا خوبها و بدها را من شناسم</a:t>
            </a:r>
          </a:p>
          <a:p>
            <a:pPr rtl="1">
              <a:lnSpc>
                <a:spcPct val="200000"/>
              </a:lnSpc>
            </a:pP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هرگاه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بیشتر خوانم بیشتر می آموزم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از کلامش بی یابم، قوت</a:t>
            </a:r>
          </a:p>
        </p:txBody>
      </p:sp>
    </p:spTree>
    <p:extLst>
      <p:ext uri="{BB962C8B-B14F-4D97-AF65-F5344CB8AC3E}">
        <p14:creationId xmlns:p14="http://schemas.microsoft.com/office/powerpoint/2010/main" val="4173417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(کلامش پنهان کردم در قلبم</a:t>
            </a:r>
          </a:p>
          <a:p>
            <a:pPr rtl="1">
              <a:lnSpc>
                <a:spcPct val="200000"/>
              </a:lnSpc>
            </a:pP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آیاتش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را حس نمایم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کلامش پنهان کردم در قلبم</a:t>
            </a:r>
          </a:p>
          <a:p>
            <a:pPr rtl="1">
              <a:lnSpc>
                <a:spcPct val="200000"/>
              </a:lnSpc>
            </a:pPr>
            <a:r>
              <a:rPr lang="fa-IR" sz="7200">
                <a:solidFill>
                  <a:schemeClr val="bg1"/>
                </a:solidFill>
                <a:cs typeface="B Titr" panose="00000700000000000000" pitchFamily="2" charset="-78"/>
              </a:rPr>
              <a:t>تا منو کلام یک شویم) (4)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86051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68</Words>
  <Application>Microsoft Office PowerPoint</Application>
  <PresentationFormat>صفحه گسترده</PresentationFormat>
  <Paragraphs>12</Paragraphs>
  <Slides>3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ارائه PowerPoint</vt:lpstr>
      <vt:lpstr>ارائه PowerPoint</vt:lpstr>
      <vt:lpstr>ارائه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Hadise</dc:creator>
  <cp:lastModifiedBy>siamak pourkazemi</cp:lastModifiedBy>
  <cp:revision>13</cp:revision>
  <dcterms:created xsi:type="dcterms:W3CDTF">2018-05-07T06:01:23Z</dcterms:created>
  <dcterms:modified xsi:type="dcterms:W3CDTF">2018-11-29T12:24:35Z</dcterms:modified>
</cp:coreProperties>
</file>