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AC02-9168-46ED-B42A-86B2682EBCF9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C661-F4AC-451B-A708-C21F780C0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78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AC02-9168-46ED-B42A-86B2682EBCF9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C661-F4AC-451B-A708-C21F780C0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99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AC02-9168-46ED-B42A-86B2682EBCF9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C661-F4AC-451B-A708-C21F780C0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64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AC02-9168-46ED-B42A-86B2682EBCF9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C661-F4AC-451B-A708-C21F780C0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3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AC02-9168-46ED-B42A-86B2682EBCF9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C661-F4AC-451B-A708-C21F780C0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90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AC02-9168-46ED-B42A-86B2682EBCF9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C661-F4AC-451B-A708-C21F780C0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95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AC02-9168-46ED-B42A-86B2682EBCF9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C661-F4AC-451B-A708-C21F780C0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1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AC02-9168-46ED-B42A-86B2682EBCF9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C661-F4AC-451B-A708-C21F780C0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1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AC02-9168-46ED-B42A-86B2682EBCF9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C661-F4AC-451B-A708-C21F780C0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66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AC02-9168-46ED-B42A-86B2682EBCF9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C661-F4AC-451B-A708-C21F780C0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28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AC02-9168-46ED-B42A-86B2682EBCF9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C661-F4AC-451B-A708-C21F780C0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02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6AC02-9168-46ED-B42A-86B2682EBCF9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FC661-F4AC-451B-A708-C21F780C0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48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6230" y="895670"/>
            <a:ext cx="1180535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a-IR" sz="4000" b="1" dirty="0">
                <a:solidFill>
                  <a:schemeClr val="bg1"/>
                </a:solidFill>
                <a:cs typeface="B Titr" panose="00000700000000000000" pitchFamily="2" charset="-78"/>
              </a:rPr>
              <a:t>تقدیم نمایم ، قلبم را</a:t>
            </a:r>
          </a:p>
          <a:p>
            <a:pPr algn="ctr">
              <a:lnSpc>
                <a:spcPct val="200000"/>
              </a:lnSpc>
            </a:pPr>
            <a:r>
              <a:rPr lang="fa-IR" sz="4000" b="1" dirty="0">
                <a:solidFill>
                  <a:schemeClr val="bg1"/>
                </a:solidFill>
                <a:cs typeface="B Titr" panose="00000700000000000000" pitchFamily="2" charset="-78"/>
              </a:rPr>
              <a:t>تسلیمت کنم ، جانم را (2)</a:t>
            </a:r>
            <a:endParaRPr lang="en-US" sz="4000" b="1" dirty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algn="ctr">
              <a:lnSpc>
                <a:spcPct val="200000"/>
              </a:lnSpc>
            </a:pPr>
            <a:r>
              <a:rPr lang="fa-IR" sz="4000" b="1" dirty="0">
                <a:solidFill>
                  <a:schemeClr val="bg1"/>
                </a:solidFill>
                <a:cs typeface="B Titr" panose="00000700000000000000" pitchFamily="2" charset="-78"/>
              </a:rPr>
              <a:t>هر آنچه که تو خواهی</a:t>
            </a:r>
          </a:p>
          <a:p>
            <a:pPr algn="ctr">
              <a:lnSpc>
                <a:spcPct val="200000"/>
              </a:lnSpc>
            </a:pPr>
            <a:r>
              <a:rPr lang="fa-IR" sz="4000" b="1" dirty="0">
                <a:solidFill>
                  <a:schemeClr val="bg1"/>
                </a:solidFill>
                <a:cs typeface="B Titr" panose="00000700000000000000" pitchFamily="2" charset="-78"/>
              </a:rPr>
              <a:t>انجام ده اراده </a:t>
            </a:r>
            <a:r>
              <a:rPr lang="fa-IR" sz="4000" b="1" dirty="0" err="1">
                <a:solidFill>
                  <a:schemeClr val="bg1"/>
                </a:solidFill>
                <a:cs typeface="B Titr" panose="00000700000000000000" pitchFamily="2" charset="-78"/>
              </a:rPr>
              <a:t>ات</a:t>
            </a:r>
            <a:r>
              <a:rPr lang="fa-IR" sz="4000" b="1" dirty="0">
                <a:solidFill>
                  <a:schemeClr val="bg1"/>
                </a:solidFill>
                <a:cs typeface="B Titr" panose="00000700000000000000" pitchFamily="2" charset="-78"/>
              </a:rPr>
              <a:t> در من</a:t>
            </a:r>
          </a:p>
        </p:txBody>
      </p:sp>
    </p:spTree>
    <p:extLst>
      <p:ext uri="{BB962C8B-B14F-4D97-AF65-F5344CB8AC3E}">
        <p14:creationId xmlns:p14="http://schemas.microsoft.com/office/powerpoint/2010/main" val="569767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496" y="1197511"/>
            <a:ext cx="1186750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a-IR" sz="4000" b="1" dirty="0">
                <a:solidFill>
                  <a:schemeClr val="bg1"/>
                </a:solidFill>
                <a:cs typeface="B Titr" panose="00000700000000000000" pitchFamily="2" charset="-78"/>
              </a:rPr>
              <a:t>تسلیمت کنم ، </a:t>
            </a:r>
            <a:r>
              <a:rPr lang="fa-IR" sz="4000" b="1" dirty="0" err="1">
                <a:solidFill>
                  <a:schemeClr val="bg1"/>
                </a:solidFill>
                <a:cs typeface="B Titr" panose="00000700000000000000" pitchFamily="2" charset="-78"/>
              </a:rPr>
              <a:t>وجودم</a:t>
            </a:r>
            <a:r>
              <a:rPr lang="fa-IR" sz="4000" b="1" dirty="0">
                <a:solidFill>
                  <a:schemeClr val="bg1"/>
                </a:solidFill>
                <a:cs typeface="B Titr" panose="00000700000000000000" pitchFamily="2" charset="-78"/>
              </a:rPr>
              <a:t> را</a:t>
            </a:r>
          </a:p>
          <a:p>
            <a:pPr algn="ctr">
              <a:lnSpc>
                <a:spcPct val="200000"/>
              </a:lnSpc>
            </a:pPr>
            <a:r>
              <a:rPr lang="fa-IR" sz="4000" b="1" dirty="0">
                <a:solidFill>
                  <a:schemeClr val="bg1"/>
                </a:solidFill>
                <a:cs typeface="B Titr" panose="00000700000000000000" pitchFamily="2" charset="-78"/>
              </a:rPr>
              <a:t>هر آنچه که تو خواهی</a:t>
            </a:r>
          </a:p>
          <a:p>
            <a:pPr algn="ctr">
              <a:lnSpc>
                <a:spcPct val="200000"/>
              </a:lnSpc>
            </a:pPr>
            <a:r>
              <a:rPr lang="fa-IR" sz="4000" b="1" dirty="0">
                <a:solidFill>
                  <a:schemeClr val="bg1"/>
                </a:solidFill>
                <a:cs typeface="B Titr" panose="00000700000000000000" pitchFamily="2" charset="-78"/>
              </a:rPr>
              <a:t>انجام ده اراده </a:t>
            </a:r>
            <a:r>
              <a:rPr lang="fa-IR" sz="4000" b="1" dirty="0" err="1">
                <a:solidFill>
                  <a:schemeClr val="bg1"/>
                </a:solidFill>
                <a:cs typeface="B Titr" panose="00000700000000000000" pitchFamily="2" charset="-78"/>
              </a:rPr>
              <a:t>ات</a:t>
            </a:r>
            <a:r>
              <a:rPr lang="fa-IR" sz="4000" b="1" dirty="0">
                <a:solidFill>
                  <a:schemeClr val="bg1"/>
                </a:solidFill>
                <a:cs typeface="B Titr" panose="00000700000000000000" pitchFamily="2" charset="-78"/>
              </a:rPr>
              <a:t> در من</a:t>
            </a:r>
          </a:p>
        </p:txBody>
      </p:sp>
    </p:spTree>
    <p:extLst>
      <p:ext uri="{BB962C8B-B14F-4D97-AF65-F5344CB8AC3E}">
        <p14:creationId xmlns:p14="http://schemas.microsoft.com/office/powerpoint/2010/main" val="2102925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496" y="1197511"/>
            <a:ext cx="1186750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a-IR" sz="4000" b="1" dirty="0">
                <a:solidFill>
                  <a:schemeClr val="bg1"/>
                </a:solidFill>
                <a:cs typeface="B Titr" panose="00000700000000000000" pitchFamily="2" charset="-78"/>
              </a:rPr>
              <a:t>تسلیمت کنم ، </a:t>
            </a:r>
            <a:r>
              <a:rPr lang="fa-IR" sz="4000" b="1" dirty="0" err="1">
                <a:solidFill>
                  <a:schemeClr val="bg1"/>
                </a:solidFill>
                <a:cs typeface="B Titr" panose="00000700000000000000" pitchFamily="2" charset="-78"/>
              </a:rPr>
              <a:t>وجودم</a:t>
            </a:r>
            <a:r>
              <a:rPr lang="fa-IR" sz="4000" b="1" dirty="0">
                <a:solidFill>
                  <a:schemeClr val="bg1"/>
                </a:solidFill>
                <a:cs typeface="B Titr" panose="00000700000000000000" pitchFamily="2" charset="-78"/>
              </a:rPr>
              <a:t> را</a:t>
            </a:r>
          </a:p>
          <a:p>
            <a:pPr algn="ctr">
              <a:lnSpc>
                <a:spcPct val="200000"/>
              </a:lnSpc>
            </a:pPr>
            <a:r>
              <a:rPr lang="fa-IR" sz="4000" b="1">
                <a:solidFill>
                  <a:schemeClr val="bg1"/>
                </a:solidFill>
                <a:cs typeface="B Titr" panose="00000700000000000000" pitchFamily="2" charset="-78"/>
              </a:rPr>
              <a:t>تقدیم </a:t>
            </a:r>
            <a:r>
              <a:rPr lang="fa-IR" sz="4000" b="1" dirty="0">
                <a:solidFill>
                  <a:schemeClr val="bg1"/>
                </a:solidFill>
                <a:cs typeface="B Titr" panose="00000700000000000000" pitchFamily="2" charset="-78"/>
              </a:rPr>
              <a:t>نمایم ، قلبم را</a:t>
            </a:r>
          </a:p>
          <a:p>
            <a:pPr algn="ctr">
              <a:lnSpc>
                <a:spcPct val="200000"/>
              </a:lnSpc>
            </a:pPr>
            <a:r>
              <a:rPr lang="fa-IR" sz="4000" b="1" dirty="0">
                <a:solidFill>
                  <a:schemeClr val="bg1"/>
                </a:solidFill>
                <a:cs typeface="B Titr" panose="00000700000000000000" pitchFamily="2" charset="-78"/>
              </a:rPr>
              <a:t>تسلیمت کنم ، جانم را (2)</a:t>
            </a:r>
          </a:p>
        </p:txBody>
      </p:sp>
    </p:spTree>
    <p:extLst>
      <p:ext uri="{BB962C8B-B14F-4D97-AF65-F5344CB8AC3E}">
        <p14:creationId xmlns:p14="http://schemas.microsoft.com/office/powerpoint/2010/main" val="2519123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58</Words>
  <Application>Microsoft Office PowerPoint</Application>
  <PresentationFormat>صفحه گسترده</PresentationFormat>
  <Paragraphs>10</Paragraphs>
  <Slides>3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3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ارائه PowerPoint</vt:lpstr>
      <vt:lpstr>ارائه PowerPoint</vt:lpstr>
      <vt:lpstr>ارائه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222</dc:creator>
  <cp:lastModifiedBy>siamak pourkazemi</cp:lastModifiedBy>
  <cp:revision>7</cp:revision>
  <dcterms:created xsi:type="dcterms:W3CDTF">2017-11-11T14:30:24Z</dcterms:created>
  <dcterms:modified xsi:type="dcterms:W3CDTF">2019-02-05T07:22:40Z</dcterms:modified>
</cp:coreProperties>
</file>