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AC02-9168-46ED-B42A-86B2682EBCF9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C661-F4AC-451B-A708-C21F780C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4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496" y="1197511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چون بنگرم بر صلیبت بینم آن فیض عجیبت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بر زخم ها و رنج های تو بر پیروزی مهیبت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بر فیض تو که جاری شد از خون و جسم تو عیسی</a:t>
            </a:r>
          </a:p>
          <a:p>
            <a:pPr algn="ctr">
              <a:lnSpc>
                <a:spcPct val="200000"/>
              </a:lnSpc>
            </a:pPr>
            <a:r>
              <a:rPr lang="fa-IR" sz="4000" b="1" dirty="0">
                <a:solidFill>
                  <a:schemeClr val="bg1"/>
                </a:solidFill>
                <a:cs typeface="B Titr" panose="00000700000000000000" pitchFamily="2" charset="-78"/>
              </a:rPr>
              <a:t>شفا دادی از زخم هایت این روح سرگردانم را</a:t>
            </a: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976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01108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200000"/>
              </a:lnSpc>
              <a:defRPr sz="4000" b="1">
                <a:solidFill>
                  <a:schemeClr val="bg1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/>
              <a:t>صلیب تو تخت تو شد تا بر آن بنشینی پادشاه</a:t>
            </a:r>
          </a:p>
          <a:p>
            <a:r>
              <a:rPr lang="fa-IR" dirty="0"/>
              <a:t>تا آشکار سازی عشقت را بر روی کوه جلجتا</a:t>
            </a:r>
          </a:p>
          <a:p>
            <a:r>
              <a:rPr lang="fa-IR" dirty="0"/>
              <a:t>پادشاهان جان می گیرند تا سلطان عالم شوند</a:t>
            </a:r>
          </a:p>
          <a:p>
            <a:r>
              <a:rPr lang="fa-IR" dirty="0"/>
              <a:t>شاه ما جان خود بداد تا سلطان قلبم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20343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200000"/>
              </a:lnSpc>
              <a:defRPr sz="4000" b="1">
                <a:solidFill>
                  <a:schemeClr val="bg1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/>
              <a:t>عاشقانه می سرایم چون دانم شاه من تویی</a:t>
            </a:r>
          </a:p>
          <a:p>
            <a:r>
              <a:rPr lang="fa-IR" dirty="0"/>
              <a:t>عشقم تویی ، فخرم تویی محبوب و سلطانم تویی</a:t>
            </a:r>
          </a:p>
          <a:p>
            <a:r>
              <a:rPr lang="fa-IR" dirty="0"/>
              <a:t>برتر ز هر قدرت تویی اول تویی ، آخر تویی</a:t>
            </a:r>
          </a:p>
          <a:p>
            <a:r>
              <a:rPr lang="fa-IR" dirty="0"/>
              <a:t>نور تاریکی های من عیسی مصلوبم تویی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9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43" y="1213584"/>
            <a:ext cx="120877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200000"/>
              </a:lnSpc>
              <a:defRPr sz="4000" b="1">
                <a:solidFill>
                  <a:schemeClr val="bg1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/>
              <a:t>صلیب تو تخت تو شد تا بر آن بنشینی پادشاه</a:t>
            </a:r>
          </a:p>
          <a:p>
            <a:r>
              <a:rPr lang="fa-IR" dirty="0"/>
              <a:t>تا آشکار سازی عشقت را بر روی کوه جلجتا</a:t>
            </a:r>
          </a:p>
          <a:p>
            <a:r>
              <a:rPr lang="fa-IR" dirty="0"/>
              <a:t>پادشاهان جان می گیرند تا سلطان عالم شوند</a:t>
            </a:r>
          </a:p>
          <a:p>
            <a:r>
              <a:rPr lang="fa-IR" dirty="0"/>
              <a:t>شاه ما جان خود بداد تا سلطان قلبم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145</Words>
  <Application>Microsoft Office PowerPoint</Application>
  <PresentationFormat>صفحه گسترده</PresentationFormat>
  <Paragraphs>16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222</dc:creator>
  <cp:lastModifiedBy>siamak pourkazemi</cp:lastModifiedBy>
  <cp:revision>6</cp:revision>
  <dcterms:created xsi:type="dcterms:W3CDTF">2017-11-11T14:30:24Z</dcterms:created>
  <dcterms:modified xsi:type="dcterms:W3CDTF">2019-02-04T12:50:40Z</dcterms:modified>
</cp:coreProperties>
</file>