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12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8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1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3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6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5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8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AEA2-C5F0-4C97-AC83-301B498C2A9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26AB8-B325-4747-A33F-C692C8FEF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10200"/>
          </a:xfr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پدر 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روحت را بریز بر ایران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تاریکی ها پس روند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فیض عیسی کار کن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مردمان انجیلت بشنوند</a:t>
            </a:r>
          </a:p>
        </p:txBody>
      </p:sp>
    </p:spTree>
    <p:extLst>
      <p:ext uri="{BB962C8B-B14F-4D97-AF65-F5344CB8AC3E}">
        <p14:creationId xmlns:p14="http://schemas.microsoft.com/office/powerpoint/2010/main" val="3630981610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10200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فرمان دهیم با عمق جان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نام عیسی دورشو ای شیطان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نام عیسی دورشو از عیلام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سرور ما عیسی مسیح، آمد در عیلام</a:t>
            </a:r>
          </a:p>
          <a:p>
            <a:pPr rtl="1">
              <a:lnSpc>
                <a:spcPct val="200000"/>
              </a:lnSpc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8989904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10200"/>
          </a:xfr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تخت سلطنت، قرص نمود در قلب عیلام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قفل شکست، زنجیر گسست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روح شر بیرون ساخت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 مهیب، قدوس و عجیب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 قدوسش را جاری ساخت</a:t>
            </a:r>
          </a:p>
        </p:txBody>
      </p:sp>
    </p:spTree>
    <p:extLst>
      <p:ext uri="{BB962C8B-B14F-4D97-AF65-F5344CB8AC3E}">
        <p14:creationId xmlns:p14="http://schemas.microsoft.com/office/powerpoint/2010/main" val="3341043628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10200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هله هللویا هللویا هللویا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هله هللویا هللویا هللویا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هله هللویا هللویا هللویا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هله هللویا هللویا هللویا</a:t>
            </a:r>
          </a:p>
        </p:txBody>
      </p:sp>
    </p:spTree>
    <p:extLst>
      <p:ext uri="{BB962C8B-B14F-4D97-AF65-F5344CB8AC3E}">
        <p14:creationId xmlns:p14="http://schemas.microsoft.com/office/powerpoint/2010/main" val="2306277024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10200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کور بینا شود، 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لنگ خرامان می شود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حضور عیسی، 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درد درمان می شود</a:t>
            </a:r>
          </a:p>
          <a:p>
            <a:pPr rtl="1">
              <a:lnSpc>
                <a:spcPct val="200000"/>
              </a:lnSpc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3576521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1020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پس نگو افسرده ام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خداوند روحش آزادیست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خداوند از هر بند آزادیم</a:t>
            </a:r>
          </a:p>
        </p:txBody>
      </p:sp>
    </p:spTree>
    <p:extLst>
      <p:ext uri="{BB962C8B-B14F-4D97-AF65-F5344CB8AC3E}">
        <p14:creationId xmlns:p14="http://schemas.microsoft.com/office/powerpoint/2010/main" val="397071558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10200"/>
          </a:xfrm>
          <a:noFill/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سرور ما عیسی مسیح، آمد در عیلام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تخت سلطنت، قرص نمود در قلب عیلام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قفل شکست، زنجیر گسست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روح شر بیرون ساخت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 مهیب، قدوس و عجیب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 قدوسش را جاری ساخت</a:t>
            </a:r>
          </a:p>
        </p:txBody>
      </p:sp>
    </p:spTree>
    <p:extLst>
      <p:ext uri="{BB962C8B-B14F-4D97-AF65-F5344CB8AC3E}">
        <p14:creationId xmlns:p14="http://schemas.microsoft.com/office/powerpoint/2010/main" val="3611814579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10200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هله هللویا هللویا هللویا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هله هللویا هللویا هللویا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هله هللویا هللویا هللویا</a:t>
            </a: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هله هللویا هللویا هللویا</a:t>
            </a:r>
          </a:p>
        </p:txBody>
      </p:sp>
    </p:spTree>
    <p:extLst>
      <p:ext uri="{BB962C8B-B14F-4D97-AF65-F5344CB8AC3E}">
        <p14:creationId xmlns:p14="http://schemas.microsoft.com/office/powerpoint/2010/main" val="1399792270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siamak pourkazemi</cp:lastModifiedBy>
  <cp:revision>8</cp:revision>
  <dcterms:created xsi:type="dcterms:W3CDTF">2011-05-14T01:00:15Z</dcterms:created>
  <dcterms:modified xsi:type="dcterms:W3CDTF">2019-02-20T16:27:24Z</dcterms:modified>
</cp:coreProperties>
</file>