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58" d="100"/>
          <a:sy n="58" d="100"/>
        </p:scale>
        <p:origin x="59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شاه شاهان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رب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الارباب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عیسی خداوند عزیزم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شفیع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حبیب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نام تو پرقدرت بر لبهای ما</a:t>
            </a:r>
          </a:p>
        </p:txBody>
      </p:sp>
    </p:spTree>
    <p:extLst>
      <p:ext uri="{BB962C8B-B14F-4D97-AF65-F5344CB8AC3E}">
        <p14:creationId xmlns:p14="http://schemas.microsoft.com/office/powerpoint/2010/main" val="397097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محبوب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تو نور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نور تو درخشان در قلبهای ما</a:t>
            </a:r>
          </a:p>
        </p:txBody>
      </p:sp>
    </p:spTree>
    <p:extLst>
      <p:ext uri="{BB962C8B-B14F-4D97-AF65-F5344CB8AC3E}">
        <p14:creationId xmlns:p14="http://schemas.microsoft.com/office/powerpoint/2010/main" val="128063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پسر خدا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قدوس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فدا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راه ما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عزیزم</a:t>
            </a:r>
          </a:p>
        </p:txBody>
      </p:sp>
    </p:spTree>
    <p:extLst>
      <p:ext uri="{BB962C8B-B14F-4D97-AF65-F5344CB8AC3E}">
        <p14:creationId xmlns:p14="http://schemas.microsoft.com/office/powerpoint/2010/main" val="26195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هست خالق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هست یزدان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اسم او همیشه بر زبان ما</a:t>
            </a:r>
          </a:p>
        </p:txBody>
      </p:sp>
    </p:spTree>
    <p:extLst>
      <p:ext uri="{BB962C8B-B14F-4D97-AF65-F5344CB8AC3E}">
        <p14:creationId xmlns:p14="http://schemas.microsoft.com/office/powerpoint/2010/main" val="215185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 هست خالق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یار و یاور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لطف و محبتش همیشه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برما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713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دوستت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حبیب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یارم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100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دوستت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طبیب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یارم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143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شبان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رهبر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روح تو همیشه بر قلب های ما</a:t>
            </a:r>
          </a:p>
        </p:txBody>
      </p:sp>
    </p:spTree>
    <p:extLst>
      <p:ext uri="{BB962C8B-B14F-4D97-AF65-F5344CB8AC3E}">
        <p14:creationId xmlns:p14="http://schemas.microsoft.com/office/powerpoint/2010/main" val="73257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صاحب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یار و یاور 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هر آن بر لبهای ما</a:t>
            </a:r>
          </a:p>
        </p:txBody>
      </p:sp>
    </p:spTree>
    <p:extLst>
      <p:ext uri="{BB962C8B-B14F-4D97-AF65-F5344CB8AC3E}">
        <p14:creationId xmlns:p14="http://schemas.microsoft.com/office/powerpoint/2010/main" val="415684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دوستت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شفیع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یارم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عیسای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مسیح نامت پر جلال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گویم ای شاه شاهان ) (2)</a:t>
            </a:r>
          </a:p>
        </p:txBody>
      </p:sp>
    </p:spTree>
    <p:extLst>
      <p:ext uri="{BB962C8B-B14F-4D97-AF65-F5344CB8AC3E}">
        <p14:creationId xmlns:p14="http://schemas.microsoft.com/office/powerpoint/2010/main" val="303005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146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63</cp:revision>
  <dcterms:created xsi:type="dcterms:W3CDTF">2011-06-03T04:58:01Z</dcterms:created>
  <dcterms:modified xsi:type="dcterms:W3CDTF">2019-03-25T09:46:02Z</dcterms:modified>
</cp:coreProperties>
</file>