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58" d="100"/>
          <a:sy n="58" d="100"/>
        </p:scale>
        <p:origin x="18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724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هر قوم و ملت ، هر زبان هر رنگ که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هستيم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اين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جهان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شستي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يک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رنگ ، .....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گناهانمان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724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عيسي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آرام جان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مهربان</a:t>
            </a:r>
          </a:p>
          <a:p>
            <a:pPr rtl="1">
              <a:lnSpc>
                <a:spcPct val="200000"/>
              </a:lnSpc>
            </a:pP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مُهرشدعشقت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برروي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خون تو شد ، ..... گواه آن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36273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724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خالق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هستي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آسمان تو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پناه ،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خستگان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پُر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از روح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دلهاي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بسته ، .....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جانهايمان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05252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724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هر قوم و ملت ، هر زبان هر رنگ که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هستيم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اين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جهان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شستي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يک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رنگ ، .....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گناهانمان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69221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724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عيسي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آرام جان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مهربان</a:t>
            </a:r>
          </a:p>
          <a:p>
            <a:pPr rtl="1">
              <a:lnSpc>
                <a:spcPct val="200000"/>
              </a:lnSpc>
            </a:pP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مُهرشدعشقت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برروي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خون تو شد ، ..... گواه آن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09840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724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خالق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هستي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آسمان تو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پناه ،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خستگان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پُر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از روح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دلهاي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بسته ، .....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جانهايمان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67662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43</cp:revision>
  <dcterms:created xsi:type="dcterms:W3CDTF">2011-06-03T04:58:01Z</dcterms:created>
  <dcterms:modified xsi:type="dcterms:W3CDTF">2019-03-13T11:35:45Z</dcterms:modified>
</cp:coreProperties>
</file>