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58" d="100"/>
          <a:sy n="58" d="100"/>
        </p:scale>
        <p:origin x="59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90600"/>
            <a:ext cx="9144000" cy="52578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شادی و حمد و پرستش به پیش رویم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لشكر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H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سمانی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همصدا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شویم.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این جهان نور عیسی باید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افشانیم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؛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شادی و صلح و صفا به دلها ببخشیم.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90600"/>
            <a:ext cx="9144000" cy="52578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عیسی مسیح، هست او سردار ما!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عیسی مسیح، هست او قدرت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عیسی مسیح، هست او سپر ما!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عیسی مسیح، سرور ما، ظفر ما!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      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آمین</a:t>
            </a:r>
          </a:p>
        </p:txBody>
      </p:sp>
    </p:spTree>
    <p:extLst>
      <p:ext uri="{BB962C8B-B14F-4D97-AF65-F5344CB8AC3E}">
        <p14:creationId xmlns:p14="http://schemas.microsoft.com/office/powerpoint/2010/main" val="144010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90600"/>
            <a:ext cx="9144000" cy="52578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فيض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عیسی پیروز گشته ایم بر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دنيا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؛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نام عیسی فرو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ریزیم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قلعه ها.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کیست به ضد ما چو عیسی شد یاور ما!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سردار لشکر سماوی خدا!</a:t>
            </a:r>
          </a:p>
        </p:txBody>
      </p:sp>
    </p:spTree>
    <p:extLst>
      <p:ext uri="{BB962C8B-B14F-4D97-AF65-F5344CB8AC3E}">
        <p14:creationId xmlns:p14="http://schemas.microsoft.com/office/powerpoint/2010/main" val="305458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90600"/>
            <a:ext cx="9144000" cy="52578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عیسی مسیح، هست او سردار ما!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عیسی مسیح، هست او قدرت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عیسی مسیح، هست او سپر ما!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عیسی مسیح، سرور ما، ظفر ما!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      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آمین</a:t>
            </a:r>
          </a:p>
        </p:txBody>
      </p:sp>
    </p:spTree>
    <p:extLst>
      <p:ext uri="{BB962C8B-B14F-4D97-AF65-F5344CB8AC3E}">
        <p14:creationId xmlns:p14="http://schemas.microsoft.com/office/powerpoint/2010/main" val="266965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90600"/>
            <a:ext cx="9144000" cy="52578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آیید جشنی برپا کنیم از بهر عیسی،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جشنی برای سردار لشکر خدا!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عیسی سردار لشکر آسمان است،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پیروزی ما در این نبرد آشکار است</a:t>
            </a:r>
          </a:p>
        </p:txBody>
      </p:sp>
    </p:spTree>
    <p:extLst>
      <p:ext uri="{BB962C8B-B14F-4D97-AF65-F5344CB8AC3E}">
        <p14:creationId xmlns:p14="http://schemas.microsoft.com/office/powerpoint/2010/main" val="55568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90600"/>
            <a:ext cx="9144000" cy="52578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عیسی مسیح، هست او سردار ما!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عیسی مسیح، هست او قدرت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عیسی مسیح، هست او سپر ما!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عیسی مسیح، سرور ما، ظفر ما!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      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آمین</a:t>
            </a:r>
          </a:p>
        </p:txBody>
      </p:sp>
    </p:spTree>
    <p:extLst>
      <p:ext uri="{BB962C8B-B14F-4D97-AF65-F5344CB8AC3E}">
        <p14:creationId xmlns:p14="http://schemas.microsoft.com/office/powerpoint/2010/main" val="244225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206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65</cp:revision>
  <dcterms:created xsi:type="dcterms:W3CDTF">2011-06-03T04:58:01Z</dcterms:created>
  <dcterms:modified xsi:type="dcterms:W3CDTF">2019-03-25T14:29:20Z</dcterms:modified>
</cp:coreProperties>
</file>