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59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ندارم هیچ غم و غصه ای در دنیا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وقتی هستم من در سختی ها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شادی و سرور مشتاق بهارم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مسیح من آن را می یابم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بهاران چه زیباست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گلهای خوشبو و زیبا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بخشیده بهار سماوی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همراه با صلیب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جلجتا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528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جوان تو بسپار زندگی خود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بهر خدمت خالق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رسد در پیری روزهای آرامی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بهار روحانی از سما</a:t>
            </a:r>
          </a:p>
        </p:txBody>
      </p:sp>
    </p:spTree>
    <p:extLst>
      <p:ext uri="{BB962C8B-B14F-4D97-AF65-F5344CB8AC3E}">
        <p14:creationId xmlns:p14="http://schemas.microsoft.com/office/powerpoint/2010/main" val="392527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بهاران چه زیباست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گلهای خوشبو و زیبا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بخشیده بهار سماوی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همراه با صلیب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جلجتا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173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قلبها بتابد خورشید بهاران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زندگی ما گردد احیا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میوه های عالی بخشد روح خدا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مقدس گردد کلیسا</a:t>
            </a:r>
          </a:p>
        </p:txBody>
      </p:sp>
    </p:spTree>
    <p:extLst>
      <p:ext uri="{BB962C8B-B14F-4D97-AF65-F5344CB8AC3E}">
        <p14:creationId xmlns:p14="http://schemas.microsoft.com/office/powerpoint/2010/main" val="316625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بهاران چه زیباست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گلهای خوشبو و زیبا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بخشیده بهار سماوی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همراه با صلیب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جلجتا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83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امداد نما باشیم همیشه وفادار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مقدس زندگی نماییم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ضعیف غالب شود بر هر گناهی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ابد بماند بهاران</a:t>
            </a:r>
          </a:p>
        </p:txBody>
      </p:sp>
    </p:spTree>
    <p:extLst>
      <p:ext uri="{BB962C8B-B14F-4D97-AF65-F5344CB8AC3E}">
        <p14:creationId xmlns:p14="http://schemas.microsoft.com/office/powerpoint/2010/main" val="218592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بهاران چه زیباست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گلهای خوشبو و زیبا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بخشیده بهار سماوی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همراه با صلیب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جلجتا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112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153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2019-03-25T09:56:35Z</dcterms:modified>
</cp:coreProperties>
</file>