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تمامی زمین خداوند را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آواز شادمانی دهید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 را با شادی عبادت نمایید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حضورش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ترنم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آیید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(خداوند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خداوند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رحمت او تا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ابدالاباد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)(2)</a:t>
            </a:r>
          </a:p>
        </p:txBody>
      </p:sp>
    </p:spTree>
    <p:extLst>
      <p:ext uri="{BB962C8B-B14F-4D97-AF65-F5344CB8AC3E}">
        <p14:creationId xmlns:p14="http://schemas.microsoft.com/office/powerpoint/2010/main" val="27352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دروازه های او با حمد بیایید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صحنهای او با تسبیح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را حمد گویید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متبارک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خوانید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زیرا که خداوند ما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87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(خداوند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خداوند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نیکوست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رحمت او تا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ابدالاباد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)(2)</a:t>
            </a:r>
          </a:p>
        </p:txBody>
      </p:sp>
    </p:spTree>
    <p:extLst>
      <p:ext uri="{BB962C8B-B14F-4D97-AF65-F5344CB8AC3E}">
        <p14:creationId xmlns:p14="http://schemas.microsoft.com/office/powerpoint/2010/main" val="40014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2019-03-25T14:54:11Z</dcterms:modified>
</cp:coreProperties>
</file>