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59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(عیسی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شبان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نیکوی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حافظ جان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غمخوار من)(2)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(تویی یاور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مددکار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آن صخره استوار من)(2)</a:t>
            </a:r>
          </a:p>
        </p:txBody>
      </p:sp>
    </p:spTree>
    <p:extLst>
      <p:ext uri="{BB962C8B-B14F-4D97-AF65-F5344CB8AC3E}">
        <p14:creationId xmlns:p14="http://schemas.microsoft.com/office/powerpoint/2010/main" val="13341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(تو فروغ جهان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آب و حیات زمان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ازلی هستی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ابدی جاودان)(2)</a:t>
            </a:r>
          </a:p>
        </p:txBody>
      </p:sp>
    </p:spTree>
    <p:extLst>
      <p:ext uri="{BB962C8B-B14F-4D97-AF65-F5344CB8AC3E}">
        <p14:creationId xmlns:p14="http://schemas.microsoft.com/office/powerpoint/2010/main" val="359250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(تویی یاور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مددکار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آن صخره استوار من)(2)</a:t>
            </a:r>
          </a:p>
        </p:txBody>
      </p:sp>
    </p:spTree>
    <p:extLst>
      <p:ext uri="{BB962C8B-B14F-4D97-AF65-F5344CB8AC3E}">
        <p14:creationId xmlns:p14="http://schemas.microsoft.com/office/powerpoint/2010/main" val="341575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2019-03-25T11:01:00Z</dcterms:modified>
</cp:coreProperties>
</file>