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58" d="100"/>
          <a:sy n="58" d="100"/>
        </p:scale>
        <p:origin x="18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خداوندِ پاک، ای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سرورِ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آسمانی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راستی و حیات، جز تو همه چیز فانی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خداوند، ای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معبودِ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من،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حافظِ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وجود و تن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61238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آرامشِ تو، راحتی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بخشِ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قلب و جان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شادی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سُرورِ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تو، اندر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دلِ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مؤمنان</a:t>
            </a:r>
          </a:p>
        </p:txBody>
      </p:sp>
    </p:spTree>
    <p:extLst>
      <p:ext uri="{BB962C8B-B14F-4D97-AF65-F5344CB8AC3E}">
        <p14:creationId xmlns:p14="http://schemas.microsoft.com/office/powerpoint/2010/main" val="402984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خداوند، ای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معبودِ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من،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حافظِ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وجود و تن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5758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محبّتِ تو، پر کرده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دلهایِ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همچون عهدی ابدی،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جاریست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وجود ما</a:t>
            </a:r>
          </a:p>
        </p:txBody>
      </p:sp>
    </p:spTree>
    <p:extLst>
      <p:ext uri="{BB962C8B-B14F-4D97-AF65-F5344CB8AC3E}">
        <p14:creationId xmlns:p14="http://schemas.microsoft.com/office/powerpoint/2010/main" val="420489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خداوند، ای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معبودِ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من،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حافظِ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وجود و تن</a:t>
            </a:r>
          </a:p>
          <a:p>
            <a:pPr rtl="1"/>
            <a:r>
              <a:rPr lang="fa-IR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(3)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426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89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46</cp:revision>
  <dcterms:created xsi:type="dcterms:W3CDTF">2011-06-03T04:58:01Z</dcterms:created>
  <dcterms:modified xsi:type="dcterms:W3CDTF">2019-03-13T13:48:16Z</dcterms:modified>
</cp:coreProperties>
</file>