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>
        <p:scale>
          <a:sx n="33" d="100"/>
          <a:sy n="33" d="100"/>
        </p:scale>
        <p:origin x="1315" y="5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 ما رو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پریشون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نمیخواد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چشما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رو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گریون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نمیخواد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خریده ما رو به خون خود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دلها رو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ارزون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نمیخواد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(خداوند شادی رو دوست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داره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 آزادی رو دوست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داره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دل شکسته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تنهایت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که به او دادی دوست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داره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) (4)</a:t>
            </a:r>
          </a:p>
        </p:txBody>
      </p:sp>
    </p:spTree>
    <p:extLst>
      <p:ext uri="{BB962C8B-B14F-4D97-AF65-F5344CB8AC3E}">
        <p14:creationId xmlns:p14="http://schemas.microsoft.com/office/powerpoint/2010/main" val="379080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(خداوند شادی رو دوست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داره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 آزادی رو دوست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داره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دل شکسته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تنهایت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که به او دادی دوست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داره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) (2)</a:t>
            </a:r>
          </a:p>
        </p:txBody>
      </p:sp>
    </p:spTree>
    <p:extLst>
      <p:ext uri="{BB962C8B-B14F-4D97-AF65-F5344CB8AC3E}">
        <p14:creationId xmlns:p14="http://schemas.microsoft.com/office/powerpoint/2010/main" val="318934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خدای ما غم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نمیخواد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عذاب و ماتم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نمیخواد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عیسی خدای زنده ام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واسه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ما چیزی کم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نمیخواد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951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وقتی لبخند رو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لباتِ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خوشحالی در اون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چشاتِ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رقص و شادی در حضورش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سپاس ما از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نجاتِ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596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(خداوند شادی رو دوست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داره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 آزادی رو دوست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داره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دل شکسته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تنهایت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که به او دادی دوست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داره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) (2)</a:t>
            </a:r>
          </a:p>
        </p:txBody>
      </p:sp>
    </p:spTree>
    <p:extLst>
      <p:ext uri="{BB962C8B-B14F-4D97-AF65-F5344CB8AC3E}">
        <p14:creationId xmlns:p14="http://schemas.microsoft.com/office/powerpoint/2010/main" val="407980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کوچه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بنبست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و درهای بسته</a:t>
            </a:r>
          </a:p>
          <a:p>
            <a:pPr rtl="1">
              <a:lnSpc>
                <a:spcPct val="15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یهو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میبینی میشی از زندگی خسته</a:t>
            </a:r>
          </a:p>
          <a:p>
            <a:pPr rtl="1">
              <a:lnSpc>
                <a:spcPct val="15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اگه ایمان داری پس همه رو بزار تو دستش</a:t>
            </a:r>
          </a:p>
          <a:p>
            <a:pPr rtl="1">
              <a:lnSpc>
                <a:spcPct val="15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تا ببینی زندگی میشه عوض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یه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لحظه</a:t>
            </a:r>
          </a:p>
          <a:p>
            <a:pPr rtl="1">
              <a:lnSpc>
                <a:spcPct val="15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بسته 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انقد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نباش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نگران دردت</a:t>
            </a:r>
          </a:p>
        </p:txBody>
      </p:sp>
    </p:spTree>
    <p:extLst>
      <p:ext uri="{BB962C8B-B14F-4D97-AF65-F5344CB8AC3E}">
        <p14:creationId xmlns:p14="http://schemas.microsoft.com/office/powerpoint/2010/main" val="200008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اینو بدون خدا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داره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جایی تو قلبت</a:t>
            </a:r>
          </a:p>
          <a:p>
            <a:pPr rtl="1">
              <a:lnSpc>
                <a:spcPct val="15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 قفل و کلیدی که فقط اون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داره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رمزش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15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که هیچ وقت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نمیزاه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کسی بره به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سمتش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15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شادیت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و دوست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داره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شاد باش</a:t>
            </a:r>
          </a:p>
          <a:p>
            <a:pPr rtl="1">
              <a:lnSpc>
                <a:spcPct val="15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میخواد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دستات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بره بالا آزاد باش</a:t>
            </a:r>
          </a:p>
        </p:txBody>
      </p:sp>
    </p:spTree>
    <p:extLst>
      <p:ext uri="{BB962C8B-B14F-4D97-AF65-F5344CB8AC3E}">
        <p14:creationId xmlns:p14="http://schemas.microsoft.com/office/powerpoint/2010/main" val="345292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نزار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شیطون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بهت بگه نادان باش</a:t>
            </a:r>
          </a:p>
          <a:p>
            <a:pPr rtl="1">
              <a:lnSpc>
                <a:spcPct val="15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اگه گل میزنه با دروغ آگاه باش</a:t>
            </a:r>
          </a:p>
          <a:p>
            <a:pPr rtl="1">
              <a:lnSpc>
                <a:spcPct val="15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اگه گول خوردیم خدا با ما باش</a:t>
            </a:r>
          </a:p>
          <a:p>
            <a:pPr rtl="1">
              <a:lnSpc>
                <a:spcPct val="15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اگه راه و گم کردیم خدا با ما باش</a:t>
            </a:r>
          </a:p>
          <a:p>
            <a:pPr rtl="1">
              <a:lnSpc>
                <a:spcPct val="15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روزای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روشن و تاریک خدا با ما باش</a:t>
            </a:r>
          </a:p>
        </p:txBody>
      </p:sp>
    </p:spTree>
    <p:extLst>
      <p:ext uri="{BB962C8B-B14F-4D97-AF65-F5344CB8AC3E}">
        <p14:creationId xmlns:p14="http://schemas.microsoft.com/office/powerpoint/2010/main" val="142025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توی غم و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شادیمون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خدا با ما باش</a:t>
            </a:r>
          </a:p>
          <a:p>
            <a:pPr rtl="1">
              <a:lnSpc>
                <a:spcPct val="15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 با ما ، خدا با ما باش</a:t>
            </a:r>
          </a:p>
        </p:txBody>
      </p:sp>
    </p:spTree>
    <p:extLst>
      <p:ext uri="{BB962C8B-B14F-4D97-AF65-F5344CB8AC3E}">
        <p14:creationId xmlns:p14="http://schemas.microsoft.com/office/powerpoint/2010/main" val="372437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251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64</cp:revision>
  <dcterms:created xsi:type="dcterms:W3CDTF">2011-06-03T04:58:01Z</dcterms:created>
  <dcterms:modified xsi:type="dcterms:W3CDTF">2019-03-25T10:52:52Z</dcterms:modified>
</cp:coreProperties>
</file>