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مژده بادا که نو شد، سراسر جهان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گشته بیدار گیتی ز، خواب گران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بین چگونه شود رنگ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رنگ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(گه کند گریه گه، خنده بر بوستان) (2)</a:t>
            </a:r>
          </a:p>
        </p:txBody>
      </p:sp>
    </p:spTree>
    <p:extLst>
      <p:ext uri="{BB962C8B-B14F-4D97-AF65-F5344CB8AC3E}">
        <p14:creationId xmlns:p14="http://schemas.microsoft.com/office/powerpoint/2010/main" val="42641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طبیعت نگر ، مرده بود زنده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جهان پرتو، مهر تابنده شد</a:t>
            </a:r>
          </a:p>
        </p:txBody>
      </p:sp>
    </p:spTree>
    <p:extLst>
      <p:ext uri="{BB962C8B-B14F-4D97-AF65-F5344CB8AC3E}">
        <p14:creationId xmlns:p14="http://schemas.microsoft.com/office/powerpoint/2010/main" val="268996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مسیحی که از بهر ما بنده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مُرد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برخواست و ما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رهاننده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شد)(2)</a:t>
            </a:r>
          </a:p>
        </p:txBody>
      </p:sp>
    </p:spTree>
    <p:extLst>
      <p:ext uri="{BB962C8B-B14F-4D97-AF65-F5344CB8AC3E}">
        <p14:creationId xmlns:p14="http://schemas.microsoft.com/office/powerpoint/2010/main" val="228073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مژده آمد، که اینک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قیامش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ببین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باز شد تا ابد آسمان بر زمین</a:t>
            </a:r>
          </a:p>
        </p:txBody>
      </p:sp>
    </p:spTree>
    <p:extLst>
      <p:ext uri="{BB962C8B-B14F-4D97-AF65-F5344CB8AC3E}">
        <p14:creationId xmlns:p14="http://schemas.microsoft.com/office/powerpoint/2010/main" val="25077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دیگر نبود قدرتش بیش از این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(از چه ترسم دگر؟ از چه باشم حزین؟)(2)</a:t>
            </a:r>
          </a:p>
        </p:txBody>
      </p:sp>
    </p:spTree>
    <p:extLst>
      <p:ext uri="{BB962C8B-B14F-4D97-AF65-F5344CB8AC3E}">
        <p14:creationId xmlns:p14="http://schemas.microsoft.com/office/powerpoint/2010/main" val="256766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 برآر ار افق، مهر تابان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بین چه سان تازه گشته تن و جان ما</a:t>
            </a:r>
          </a:p>
        </p:txBody>
      </p:sp>
    </p:spTree>
    <p:extLst>
      <p:ext uri="{BB962C8B-B14F-4D97-AF65-F5344CB8AC3E}">
        <p14:creationId xmlns:p14="http://schemas.microsoft.com/office/powerpoint/2010/main" val="386870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قبر خالی نگر، کار یزدان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(زنده عیسی ببین، اصل ایمان ما) (2)</a:t>
            </a:r>
          </a:p>
        </p:txBody>
      </p:sp>
    </p:spTree>
    <p:extLst>
      <p:ext uri="{BB962C8B-B14F-4D97-AF65-F5344CB8AC3E}">
        <p14:creationId xmlns:p14="http://schemas.microsoft.com/office/powerpoint/2010/main" val="200452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2019-03-25T10:21:00Z</dcterms:modified>
</cp:coreProperties>
</file>