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86418" autoAdjust="0"/>
  </p:normalViewPr>
  <p:slideViewPr>
    <p:cSldViewPr>
      <p:cViewPr varScale="1">
        <p:scale>
          <a:sx n="58" d="100"/>
          <a:sy n="58" d="100"/>
        </p:scale>
        <p:origin x="595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90600"/>
            <a:ext cx="9144000" cy="52578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پیروزی از توست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عیسای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زنده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فرزند خالق ما را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رھاننده</a:t>
            </a:r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در روز سوم خود از قبر برخاستی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نیروی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موت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را تا ابد بشکستی</a:t>
            </a: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90600"/>
            <a:ext cx="9144000" cy="52578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پیروزی از توست عیسی زنده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فرزند خالق ما را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رھاننده</a:t>
            </a:r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71649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90600"/>
            <a:ext cx="9144000" cy="52578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عیسای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زنده اکنون بر ماست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با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مھر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و شادمانی او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رھبر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ماست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اینک کلیسا با شادی سراید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امیدوار و خوش بر غم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فایق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آید</a:t>
            </a:r>
          </a:p>
        </p:txBody>
      </p:sp>
    </p:spTree>
    <p:extLst>
      <p:ext uri="{BB962C8B-B14F-4D97-AF65-F5344CB8AC3E}">
        <p14:creationId xmlns:p14="http://schemas.microsoft.com/office/powerpoint/2010/main" val="3258923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90600"/>
            <a:ext cx="9144000" cy="52578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ھیچ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شک نداریم تو زنده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ھستی</a:t>
            </a:r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ھمراه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ما باش در بالا و پستی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در زندگی شو ما را یار و یاور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از دروازه مرگ نزد خود آور</a:t>
            </a:r>
          </a:p>
        </p:txBody>
      </p:sp>
    </p:spTree>
    <p:extLst>
      <p:ext uri="{BB962C8B-B14F-4D97-AF65-F5344CB8AC3E}">
        <p14:creationId xmlns:p14="http://schemas.microsoft.com/office/powerpoint/2010/main" val="1099791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84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siamak pourkazemi</cp:lastModifiedBy>
  <cp:revision>66</cp:revision>
  <dcterms:created xsi:type="dcterms:W3CDTF">2011-06-03T04:58:01Z</dcterms:created>
  <dcterms:modified xsi:type="dcterms:W3CDTF">2019-04-05T06:47:39Z</dcterms:modified>
</cp:coreProperties>
</file>