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5" d="100"/>
          <a:sy n="65" d="100"/>
        </p:scale>
        <p:origin x="475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6/21/2019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عمیق تر کمی عمیق تر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عمیق تر مرا ببر به عمق هایت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عمیق تر کمی عمیق تر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عمیق تر مرا بخوان به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ژرفایت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عمیق تر کمی عمیق تر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عمیق ترین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مکاشفات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آسمان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عمیق تر کمی عمیق تر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عمیق ترین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نیایشم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زِ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قلب و جان</a:t>
            </a:r>
          </a:p>
        </p:txBody>
      </p:sp>
    </p:spTree>
    <p:extLst>
      <p:ext uri="{BB962C8B-B14F-4D97-AF65-F5344CB8AC3E}">
        <p14:creationId xmlns:p14="http://schemas.microsoft.com/office/powerpoint/2010/main" val="113834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عمیق تر کمی عمیق تر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عمیق ترین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پرستشم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به سوی تو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عمیق تر کمی عمیق تر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عمیق ترین چشیدن حضور تو</a:t>
            </a:r>
          </a:p>
        </p:txBody>
      </p:sp>
    </p:spTree>
    <p:extLst>
      <p:ext uri="{BB962C8B-B14F-4D97-AF65-F5344CB8AC3E}">
        <p14:creationId xmlns:p14="http://schemas.microsoft.com/office/powerpoint/2010/main" val="449230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به فیض و رحم تو،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می آیم من به نزد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تختت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ای پدر</a:t>
            </a:r>
          </a:p>
        </p:txBody>
      </p:sp>
    </p:spTree>
    <p:extLst>
      <p:ext uri="{BB962C8B-B14F-4D97-AF65-F5344CB8AC3E}">
        <p14:creationId xmlns:p14="http://schemas.microsoft.com/office/powerpoint/2010/main" val="4209872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مبهوت از محبت و عشق تو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بس عظیم تر از درک من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فدیه دادی مرا، از گناه و خطا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تا جلالت را ببینم</a:t>
            </a:r>
          </a:p>
        </p:txBody>
      </p:sp>
    </p:spTree>
    <p:extLst>
      <p:ext uri="{BB962C8B-B14F-4D97-AF65-F5344CB8AC3E}">
        <p14:creationId xmlns:p14="http://schemas.microsoft.com/office/powerpoint/2010/main" val="3595540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چشیدم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و دیدم نیکویی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امانت پایدار تو</a:t>
            </a:r>
          </a:p>
        </p:txBody>
      </p:sp>
    </p:spTree>
    <p:extLst>
      <p:ext uri="{BB962C8B-B14F-4D97-AF65-F5344CB8AC3E}">
        <p14:creationId xmlns:p14="http://schemas.microsoft.com/office/powerpoint/2010/main" val="2812665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شیرین است چون عسل،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حضورت ای پدر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مرا بخوان به عمق هایت</a:t>
            </a:r>
          </a:p>
          <a:p>
            <a:pPr rtl="1">
              <a:lnSpc>
                <a:spcPct val="200000"/>
              </a:lnSpc>
            </a:pPr>
            <a:r>
              <a:rPr lang="fa-IR"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عمیق 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تر کمی عمیق تر </a:t>
            </a:r>
          </a:p>
        </p:txBody>
      </p:sp>
    </p:spTree>
    <p:extLst>
      <p:ext uri="{BB962C8B-B14F-4D97-AF65-F5344CB8AC3E}">
        <p14:creationId xmlns:p14="http://schemas.microsoft.com/office/powerpoint/2010/main" val="328236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عمیق تر کمی عمیق تر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عمیق تر بگذار درک کنم فیض تو را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عمیق تر کمی عمیق تر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عمیق تر بگذار بشنوم قلب تو را</a:t>
            </a:r>
          </a:p>
        </p:txBody>
      </p:sp>
    </p:spTree>
    <p:extLst>
      <p:ext uri="{BB962C8B-B14F-4D97-AF65-F5344CB8AC3E}">
        <p14:creationId xmlns:p14="http://schemas.microsoft.com/office/powerpoint/2010/main" val="2573427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 وعده های تو،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می سازم زندگی ام را من ای پدر</a:t>
            </a:r>
          </a:p>
        </p:txBody>
      </p:sp>
    </p:spTree>
    <p:extLst>
      <p:ext uri="{BB962C8B-B14F-4D97-AF65-F5344CB8AC3E}">
        <p14:creationId xmlns:p14="http://schemas.microsoft.com/office/powerpoint/2010/main" val="922402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عمیق تر کمی عمیق تر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عمیق تر بگذار درک کنم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فرزندیم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عمیق تر کمی عمیق تر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عمیق تر بگذار کشف کنم آزادیم</a:t>
            </a:r>
          </a:p>
        </p:txBody>
      </p:sp>
    </p:spTree>
    <p:extLst>
      <p:ext uri="{BB962C8B-B14F-4D97-AF65-F5344CB8AC3E}">
        <p14:creationId xmlns:p14="http://schemas.microsoft.com/office/powerpoint/2010/main" val="413733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عمیق تر کمی عمیق تر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عمیق تر بینم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کیستم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در نگاه تو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عمیق تر کمی عمیق تر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عمیق تر درک کنم هستم میراث تو</a:t>
            </a:r>
          </a:p>
        </p:txBody>
      </p:sp>
    </p:spTree>
    <p:extLst>
      <p:ext uri="{BB962C8B-B14F-4D97-AF65-F5344CB8AC3E}">
        <p14:creationId xmlns:p14="http://schemas.microsoft.com/office/powerpoint/2010/main" val="1883531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هدف از بودنم،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حیات و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زیستنم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تنها تویی پدر</a:t>
            </a:r>
          </a:p>
        </p:txBody>
      </p:sp>
    </p:spTree>
    <p:extLst>
      <p:ext uri="{BB962C8B-B14F-4D97-AF65-F5344CB8AC3E}">
        <p14:creationId xmlns:p14="http://schemas.microsoft.com/office/powerpoint/2010/main" val="2015900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مبهوت از محبت و عشق تو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بس عظیم تر از درک من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فدیه دادی مرا، از گناه و خطا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تا جلالت را ببینم</a:t>
            </a:r>
          </a:p>
        </p:txBody>
      </p:sp>
    </p:spTree>
    <p:extLst>
      <p:ext uri="{BB962C8B-B14F-4D97-AF65-F5344CB8AC3E}">
        <p14:creationId xmlns:p14="http://schemas.microsoft.com/office/powerpoint/2010/main" val="377555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چشیدم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و دیدم نیکویی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،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امانت پایدار تو</a:t>
            </a:r>
          </a:p>
        </p:txBody>
      </p:sp>
    </p:spTree>
    <p:extLst>
      <p:ext uri="{BB962C8B-B14F-4D97-AF65-F5344CB8AC3E}">
        <p14:creationId xmlns:p14="http://schemas.microsoft.com/office/powerpoint/2010/main" val="3187663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914400"/>
            <a:ext cx="9144000" cy="59436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شیرین است چون عسل،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حضورت ای پدر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مرا بخوان به عمق هایت</a:t>
            </a:r>
          </a:p>
        </p:txBody>
      </p:sp>
    </p:spTree>
    <p:extLst>
      <p:ext uri="{BB962C8B-B14F-4D97-AF65-F5344CB8AC3E}">
        <p14:creationId xmlns:p14="http://schemas.microsoft.com/office/powerpoint/2010/main" val="3264538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272</Words>
  <Application>Microsoft Office PowerPoint</Application>
  <PresentationFormat>On-screen Show (4:3)</PresentationFormat>
  <Paragraphs>49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47</cp:revision>
  <dcterms:created xsi:type="dcterms:W3CDTF">2011-06-03T04:58:01Z</dcterms:created>
  <dcterms:modified xsi:type="dcterms:W3CDTF">2019-06-21T10:44:58Z</dcterms:modified>
</cp:coreProperties>
</file>