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5" d="100"/>
          <a:sy n="65" d="100"/>
        </p:scale>
        <p:origin x="47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پدر دوستت دارم و تو را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نامت جلال باد تا ابد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نامت جلال، بر نامت جلال،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نامت جلال باد تا ابد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عیسی دوستت دارم و تو را میستایم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نامت جلال باد تا ابد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نامت جلال، بر نامت جلال،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نامت جلال باد تا ابد</a:t>
            </a:r>
          </a:p>
        </p:txBody>
      </p:sp>
    </p:spTree>
    <p:extLst>
      <p:ext uri="{BB962C8B-B14F-4D97-AF65-F5344CB8AC3E}">
        <p14:creationId xmlns:p14="http://schemas.microsoft.com/office/powerpoint/2010/main" val="190849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روح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القدس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دوستت دارم و تو را میستایم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نامت جلال باد تا ابد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نامت جلال، بر نامت جلال،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نامت جلال باد تا ابد</a:t>
            </a:r>
          </a:p>
        </p:txBody>
      </p:sp>
    </p:spTree>
    <p:extLst>
      <p:ext uri="{BB962C8B-B14F-4D97-AF65-F5344CB8AC3E}">
        <p14:creationId xmlns:p14="http://schemas.microsoft.com/office/powerpoint/2010/main" val="169110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نامت جلال، بر نامت جلال،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نامت جلال باد تا ابد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نامت جلال، بر نامت جلال،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نامت جلال باد تا ابد</a:t>
            </a:r>
          </a:p>
        </p:txBody>
      </p:sp>
    </p:spTree>
    <p:extLst>
      <p:ext uri="{BB962C8B-B14F-4D97-AF65-F5344CB8AC3E}">
        <p14:creationId xmlns:p14="http://schemas.microsoft.com/office/powerpoint/2010/main" val="420238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111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46</cp:revision>
  <dcterms:created xsi:type="dcterms:W3CDTF">2011-06-03T04:58:01Z</dcterms:created>
  <dcterms:modified xsi:type="dcterms:W3CDTF">2019-06-21T10:33:12Z</dcterms:modified>
</cp:coreProperties>
</file>