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6/22/2019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دلی طاهر تو در من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بیافرین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مگیر روی پاکت را تو از من ای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عیسایم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 یاری کن تا با شادی اطاعت کنم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 تو را بشناسم، صدایت را بشنوم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از من قربانی نخواستی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بلکه روح و دلم را هدیه جانم را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پس قلبی تازه در من ساز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صدایت بشنوم و با تو راه روم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صدایت بشنوم و با تو راه روم</a:t>
            </a:r>
          </a:p>
        </p:txBody>
      </p:sp>
    </p:spTree>
    <p:extLst>
      <p:ext uri="{BB962C8B-B14F-4D97-AF65-F5344CB8AC3E}">
        <p14:creationId xmlns:p14="http://schemas.microsoft.com/office/powerpoint/2010/main" val="230618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دلی طاهر تو در من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بیافرین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مگیر روی پاکت را تو از من ای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عیسایم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 یاری کن تا با شادی اطاعت کنم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 تو را بشناسم، صدایت را بشنوم</a:t>
            </a:r>
          </a:p>
        </p:txBody>
      </p:sp>
    </p:spTree>
    <p:extLst>
      <p:ext uri="{BB962C8B-B14F-4D97-AF65-F5344CB8AC3E}">
        <p14:creationId xmlns:p14="http://schemas.microsoft.com/office/powerpoint/2010/main" val="97051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این هدیه را خوار نمی شماری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این هدیه تو شادی، جانم را دوست میداری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پس قلبی تازه در من ساز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صدایت بشنوم و با تو راه روم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صدایت بشنوم و با تو راه روم</a:t>
            </a:r>
          </a:p>
        </p:txBody>
      </p:sp>
    </p:spTree>
    <p:extLst>
      <p:ext uri="{BB962C8B-B14F-4D97-AF65-F5344CB8AC3E}">
        <p14:creationId xmlns:p14="http://schemas.microsoft.com/office/powerpoint/2010/main" val="394859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دلی طاهر تو در من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بیافرین</a:t>
            </a: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مگیر روی پاکت را تو از من ای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عیسایم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 یاری کن تا با شادی اطاعت کنم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دل تو را بشناسم، صدایت را بشنوم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02763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از من قربانی نخواستی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بلکه روح و دلم را هدیه جانم را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پس قلبی تازه در من ساز </a:t>
            </a:r>
            <a:r>
              <a:rPr lang="fa-I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صدایت بشنوم و با تو راه روم</a:t>
            </a:r>
          </a:p>
          <a:p>
            <a:pPr rtl="1">
              <a:lnSpc>
                <a:spcPct val="200000"/>
              </a:lnSpc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صدایت بشنوم و با تو راه روم</a:t>
            </a:r>
          </a:p>
        </p:txBody>
      </p:sp>
    </p:spTree>
    <p:extLst>
      <p:ext uri="{BB962C8B-B14F-4D97-AF65-F5344CB8AC3E}">
        <p14:creationId xmlns:p14="http://schemas.microsoft.com/office/powerpoint/2010/main" val="292717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214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46</cp:revision>
  <dcterms:created xsi:type="dcterms:W3CDTF">2011-06-03T04:58:01Z</dcterms:created>
  <dcterms:modified xsi:type="dcterms:W3CDTF">2019-06-22T03:23:58Z</dcterms:modified>
</cp:coreProperties>
</file>