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 بینم در کنار خود به وقت ترس و تنهایی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همان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منجی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خالق را همان عشق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مسیحایی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محبت کرد بر جانم شفا بخشید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درمانم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تسلی داد هر روزه به این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پریشانم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خداوندی که جای من تمام درد بر او رفت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زخمهایش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شفا بخشید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ببخشود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گناهانم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چنان عشقی بی پایان از آن زخمها جاری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گشته تکیه گاه من به وقت ترس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عصیانم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595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چه جایی بهتر از آغوش پر گرما و مهر توست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آن آغوش نگاه توست که می بیند تن و جانم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نترسم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گر چه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طوفانها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بغرند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علیه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 سلطان محبت هست،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سکاندار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سکانم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259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خداوندی که جای من تمام درد بر او رفت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زخمهایش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شفا بخشید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ببخشود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گناهانم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چنان عشقی بی پایان از آن زخمها جاری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گشته تکیه گاه من به وقت ترس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عصیانم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10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		پادشاه،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تصویر عشق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دادی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تا نجات یابم،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رحمت و فیض تو </a:t>
            </a:r>
          </a:p>
        </p:txBody>
      </p:sp>
    </p:spTree>
    <p:extLst>
      <p:ext uri="{BB962C8B-B14F-4D97-AF65-F5344CB8AC3E}">
        <p14:creationId xmlns:p14="http://schemas.microsoft.com/office/powerpoint/2010/main" val="10699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		پادشاه،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تصویر عشق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دادی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تا نجات یابم،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است رحمت و فیض تو </a:t>
            </a:r>
          </a:p>
        </p:txBody>
      </p:sp>
    </p:spTree>
    <p:extLst>
      <p:ext uri="{BB962C8B-B14F-4D97-AF65-F5344CB8AC3E}">
        <p14:creationId xmlns:p14="http://schemas.microsoft.com/office/powerpoint/2010/main" val="25537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خداوندی که جای من تمام درد بر او رفت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زخمهایش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شفا بخشید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ببخشود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گناهانم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چنان عشقی بی پایان از آن زخمها جاری شد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گشته تکیه گاه من به وقت ترس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عصیانم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09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179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47</cp:revision>
  <dcterms:created xsi:type="dcterms:W3CDTF">2011-06-03T04:58:01Z</dcterms:created>
  <dcterms:modified xsi:type="dcterms:W3CDTF">2019-06-21T10:57:12Z</dcterms:modified>
</cp:coreProperties>
</file>