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2" d="100"/>
          <a:sy n="72" d="100"/>
        </p:scale>
        <p:origin x="27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257800"/>
          </a:xfr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این قلمرو جلال توست، این قلمروی فیض توست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حضور زیبای توست، که </a:t>
            </a:r>
            <a:r>
              <a:rPr lang="fa-I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جاریست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در بین ما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257800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حضور فرشتگان، روی بالهای جلال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مثل صدای آب های بسیار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میشنوم فرشتگان میخوانند</a:t>
            </a:r>
          </a:p>
        </p:txBody>
      </p:sp>
    </p:spTree>
    <p:extLst>
      <p:ext uri="{BB962C8B-B14F-4D97-AF65-F5344CB8AC3E}">
        <p14:creationId xmlns:p14="http://schemas.microsoft.com/office/powerpoint/2010/main" val="2260825981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257800"/>
          </a:xfr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rtl="1">
              <a:lnSpc>
                <a:spcPct val="200000"/>
              </a:lnSpc>
            </a:pPr>
            <a:r>
              <a:rPr lang="fa-I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	</a:t>
            </a:r>
            <a:r>
              <a:rPr lang="fa-I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			</a:t>
            </a:r>
            <a:r>
              <a:rPr lang="fa-I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					</a:t>
            </a:r>
            <a:r>
              <a:rPr lang="fa-I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</a:t>
            </a: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6040857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siamak pourkazemi</cp:lastModifiedBy>
  <cp:revision>9</cp:revision>
  <dcterms:created xsi:type="dcterms:W3CDTF">2011-05-11T04:49:46Z</dcterms:created>
  <dcterms:modified xsi:type="dcterms:W3CDTF">2019-06-28T04:37:35Z</dcterms:modified>
</cp:coreProperties>
</file>