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دوستم داشتی، آنقدر محبت کردی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یگانه پسرت را فدا کردی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 گناهکار بودم، در تاریکی بودم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مسیح برای من فدا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98109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نقشه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تمام شد، گناهان من پاک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روی صلیب همه چیز تازه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0819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 گناهکار بودم، در تاریکی بودم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مسیح برای من فدا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88549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نقشه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تمام شد، گناهان من پاک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روی صلیب همه چیز تازه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10826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 گناهکار بودم، در تاریکی بودم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مسیح برای من فدا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6219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دوستم داشتی، آنقدر محبت کردی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یگانه پسرت را فدا کردی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05594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 گناهکار بودم، در تاریکی بودم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مسیح برای من فدا شد</a:t>
            </a:r>
          </a:p>
          <a:p>
            <a:pPr rtl="1">
              <a:lnSpc>
                <a:spcPct val="200000"/>
              </a:lnSpc>
            </a:pP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(8)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362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128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48</cp:revision>
  <dcterms:created xsi:type="dcterms:W3CDTF">2011-06-03T04:58:01Z</dcterms:created>
  <dcterms:modified xsi:type="dcterms:W3CDTF">2019-06-21T10:25:19Z</dcterms:modified>
</cp:coreProperties>
</file>