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5" d="100"/>
          <a:sy n="65" d="100"/>
        </p:scale>
        <p:origin x="475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مثل باران مثل باران، بریز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روحت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از آسمان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مثل باران مثل باران،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سیرابم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کن از آسمان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مثل باران مثل باران،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لبریزم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کن از آسمان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بشوی گناهان مرا، روح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القدس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ای روح خدا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11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مثل باران </a:t>
            </a:r>
          </a:p>
        </p:txBody>
      </p:sp>
    </p:spTree>
    <p:extLst>
      <p:ext uri="{BB962C8B-B14F-4D97-AF65-F5344CB8AC3E}">
        <p14:creationId xmlns:p14="http://schemas.microsoft.com/office/powerpoint/2010/main" val="34036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ای روح پاک خدا، حامی هستی بر جان ما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درمان هر دردم تویی، نورم تویی عشقم عیسی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ای روح پاک خدا، حامی هستی بر جان ما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درمان هر دردم تویی، نورم تویی عشقم عیسی</a:t>
            </a:r>
          </a:p>
        </p:txBody>
      </p:sp>
    </p:spTree>
    <p:extLst>
      <p:ext uri="{BB962C8B-B14F-4D97-AF65-F5344CB8AC3E}">
        <p14:creationId xmlns:p14="http://schemas.microsoft.com/office/powerpoint/2010/main" val="31389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عشقم عیسی عشقم عیسی،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درمان هر دردم عیسی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38539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مان هر درد منی،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مرحم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ز هر زخم منی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رحیم بر جان من تویی، نورم تویی عشقم تویی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فیضت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شفا بخشید مرا، از مرگ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رهانیدی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مرا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محبت تو ای خدا معنی بخشید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حیاتم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را</a:t>
            </a:r>
          </a:p>
        </p:txBody>
      </p:sp>
    </p:spTree>
    <p:extLst>
      <p:ext uri="{BB962C8B-B14F-4D97-AF65-F5344CB8AC3E}">
        <p14:creationId xmlns:p14="http://schemas.microsoft.com/office/powerpoint/2010/main" val="374842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مثل باران مثل باران، بریز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روحت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از آسمان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مثل باران مثل باران،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سیرابم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کن از آسمان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مثل باران مثل باران،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لبریزم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کن از آسمان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بشوی گناهان مرا، روح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القدس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ای روح خدا</a:t>
            </a:r>
          </a:p>
        </p:txBody>
      </p:sp>
    </p:spTree>
    <p:extLst>
      <p:ext uri="{BB962C8B-B14F-4D97-AF65-F5344CB8AC3E}">
        <p14:creationId xmlns:p14="http://schemas.microsoft.com/office/powerpoint/2010/main" val="401847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ای روح پاک خدا، حامی هستی بر جان ما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درمان هر دردم تویی، نورم تویی عشقم عیسی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ای روح پاک خدا، حامی هستی بر جان ما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درمان هر دردم تویی، نورم تویی عشقم عیسی</a:t>
            </a:r>
          </a:p>
        </p:txBody>
      </p:sp>
    </p:spTree>
    <p:extLst>
      <p:ext uri="{BB962C8B-B14F-4D97-AF65-F5344CB8AC3E}">
        <p14:creationId xmlns:p14="http://schemas.microsoft.com/office/powerpoint/2010/main" val="142748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عشقم عیسی عشقم عیسی،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درمان هر دردم عیسی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423174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مثل باران مثل باران، بریز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روحت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از آسمان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مثل باران مثل باران،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سیرابم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کن از آسمان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مثل باران مثل باران،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لبریزم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کن از آسمان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بشوی گناهان مرا، روح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القدس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ای روح خدا</a:t>
            </a:r>
          </a:p>
        </p:txBody>
      </p:sp>
    </p:spTree>
    <p:extLst>
      <p:ext uri="{BB962C8B-B14F-4D97-AF65-F5344CB8AC3E}">
        <p14:creationId xmlns:p14="http://schemas.microsoft.com/office/powerpoint/2010/main" val="10869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مان هر درد منی،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مرحم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ز هر زخم منی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رحیم بر جان من تویی، نورم تویی عشقم تویی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فیضت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شفا بخشید مرا، از مرگ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رهانیدی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مرا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محبت تو ای خدا معنی بخشید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حیاتم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را</a:t>
            </a:r>
          </a:p>
        </p:txBody>
      </p:sp>
    </p:spTree>
    <p:extLst>
      <p:ext uri="{BB962C8B-B14F-4D97-AF65-F5344CB8AC3E}">
        <p14:creationId xmlns:p14="http://schemas.microsoft.com/office/powerpoint/2010/main" val="1729176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290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45</cp:revision>
  <dcterms:created xsi:type="dcterms:W3CDTF">2011-06-03T04:58:01Z</dcterms:created>
  <dcterms:modified xsi:type="dcterms:W3CDTF">2019-06-21T09:50:15Z</dcterms:modified>
</cp:coreProperties>
</file>