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که گرمای وجود ت بر دل و جانم رسید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گرمی آغوش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جانی دگر در من دمید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جانی دگر در من دمید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پدر،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پسر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ای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991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پدر،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پسر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ای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874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امید زندگی، آرامش روحی و جان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شوق وصلت می کشد، من را به سوی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07176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حالتی در من پدید، آمد و من شیدا شدم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گویی یا گمگشته بودم، ناگهان پیدا شدم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امید زندگی، آرامش روحی و جان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شوق وصلت می کشد، من را به سوی آسمان</a:t>
            </a:r>
          </a:p>
        </p:txBody>
      </p:sp>
    </p:spTree>
    <p:extLst>
      <p:ext uri="{BB962C8B-B14F-4D97-AF65-F5344CB8AC3E}">
        <p14:creationId xmlns:p14="http://schemas.microsoft.com/office/powerpoint/2010/main" val="371323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پدر،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پسر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ای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4925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 به سجده می نهم، از شوق رویت تا ابد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که روح پاک تو، بر روح و جان من دمد</a:t>
            </a:r>
          </a:p>
        </p:txBody>
      </p:sp>
    </p:spTree>
    <p:extLst>
      <p:ext uri="{BB962C8B-B14F-4D97-AF65-F5344CB8AC3E}">
        <p14:creationId xmlns:p14="http://schemas.microsoft.com/office/powerpoint/2010/main" val="324688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پدر،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پسر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ای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85781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برایت آرزو، آن لحظه روز وصال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ابد سر می نهم، بر سجده تو بی مجال</a:t>
            </a:r>
          </a:p>
        </p:txBody>
      </p:sp>
    </p:spTree>
    <p:extLst>
      <p:ext uri="{BB962C8B-B14F-4D97-AF65-F5344CB8AC3E}">
        <p14:creationId xmlns:p14="http://schemas.microsoft.com/office/powerpoint/2010/main" val="34472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پدر،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پسر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ستایم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ای روح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القدس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97463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بیاب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جلال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بیاب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 پدر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بیاب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جلال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بیاب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 پسر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بیاب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جلال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بیاب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جلال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جلال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بیاب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575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237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47</cp:revision>
  <dcterms:created xsi:type="dcterms:W3CDTF">2011-06-03T04:58:01Z</dcterms:created>
  <dcterms:modified xsi:type="dcterms:W3CDTF">2019-06-21T10:09:57Z</dcterms:modified>
</cp:coreProperties>
</file>