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دولوروسا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تا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خون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چکید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خون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شاهم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طول راه، کشید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دردگناه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مرد، درد آشناست، نام شاه من عیساست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عشق مصلوب شد، تن او کوفته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له گشت زیر درد، با آه تنیده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عشق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خونبهاست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این خون گرانبهاست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نیست پایان کار او، گوش کن</a:t>
            </a:r>
          </a:p>
        </p:txBody>
      </p:sp>
    </p:spTree>
    <p:extLst>
      <p:ext uri="{BB962C8B-B14F-4D97-AF65-F5344CB8AC3E}">
        <p14:creationId xmlns:p14="http://schemas.microsoft.com/office/powerpoint/2010/main" val="112053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ترس از مرگ، پیروز شد آخر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بجای من نوشید پیاله خشم پدر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رفت درون قبر، اما آنجا نماند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برخاست روز سوم، تا ابد میان ماست</a:t>
            </a:r>
          </a:p>
        </p:txBody>
      </p:sp>
    </p:spTree>
    <p:extLst>
      <p:ext uri="{BB962C8B-B14F-4D97-AF65-F5344CB8AC3E}">
        <p14:creationId xmlns:p14="http://schemas.microsoft.com/office/powerpoint/2010/main" val="49602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یکروز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آوایش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عاشق کرد مرا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این عشق در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بندم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در این بند آزادم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گفت هر روزه، بردار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صلیبت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مسیر من هر روز به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جلجتا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36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شاه من عیساست</a:t>
            </a:r>
          </a:p>
        </p:txBody>
      </p:sp>
    </p:spTree>
    <p:extLst>
      <p:ext uri="{BB962C8B-B14F-4D97-AF65-F5344CB8AC3E}">
        <p14:creationId xmlns:p14="http://schemas.microsoft.com/office/powerpoint/2010/main" val="37193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126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46</cp:revision>
  <dcterms:created xsi:type="dcterms:W3CDTF">2011-06-03T04:58:01Z</dcterms:created>
  <dcterms:modified xsi:type="dcterms:W3CDTF">2019-06-21T10:01:31Z</dcterms:modified>
</cp:coreProperties>
</file>