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1" d="100"/>
          <a:sy n="71" d="100"/>
        </p:scale>
        <p:origin x="2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دستانم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برافرازم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 تو من پیروزی می یابم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دستانم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برافرازم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حضور تو من قوتی می یابم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قلعه ایست بلند صخره ای بس عظیم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 من در تو ای عیسی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نوریست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کلامت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ما تابید در این دل و جان</a:t>
            </a:r>
          </a:p>
        </p:txBody>
      </p:sp>
    </p:spTree>
    <p:extLst>
      <p:ext uri="{BB962C8B-B14F-4D97-AF65-F5344CB8AC3E}">
        <p14:creationId xmlns:p14="http://schemas.microsoft.com/office/powerpoint/2010/main" val="35713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بر نام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58411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بگشا ای خداوند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را نیک بینم، که تو هستی با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بگشا ای خداوند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را نیک بینم، که ساکنی در من</a:t>
            </a:r>
          </a:p>
        </p:txBody>
      </p:sp>
    </p:spTree>
    <p:extLst>
      <p:ext uri="{BB962C8B-B14F-4D97-AF65-F5344CB8AC3E}">
        <p14:creationId xmlns:p14="http://schemas.microsoft.com/office/powerpoint/2010/main" val="39440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ای جان پناه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هستی ام تویی به حضورت آیم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ای حافظ جانم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قوتم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تویی، وقتی نامت را خوانم</a:t>
            </a:r>
          </a:p>
        </p:txBody>
      </p:sp>
    </p:spTree>
    <p:extLst>
      <p:ext uri="{BB962C8B-B14F-4D97-AF65-F5344CB8AC3E}">
        <p14:creationId xmlns:p14="http://schemas.microsoft.com/office/powerpoint/2010/main" val="27500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ایمان دارم که تو زنده هستی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جنگی، پیروزی ام بخشی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ایمان دارم که تو با من هستی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 ضعیفم،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قوتم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بخشی</a:t>
            </a:r>
          </a:p>
        </p:txBody>
      </p:sp>
    </p:spTree>
    <p:extLst>
      <p:ext uri="{BB962C8B-B14F-4D97-AF65-F5344CB8AC3E}">
        <p14:creationId xmlns:p14="http://schemas.microsoft.com/office/powerpoint/2010/main" val="37115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بگشا ای خداوند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را نیک بینم، که تو هستی با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بگشا ای خداوند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را نیک بینم، که ساکنی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درمن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007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ای جان پناه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هستی ام تویی به حضورت آیم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ای حافظ جانم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قوتم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تویی، وقتی نامت را خوانم</a:t>
            </a:r>
          </a:p>
        </p:txBody>
      </p:sp>
    </p:spTree>
    <p:extLst>
      <p:ext uri="{BB962C8B-B14F-4D97-AF65-F5344CB8AC3E}">
        <p14:creationId xmlns:p14="http://schemas.microsoft.com/office/powerpoint/2010/main" val="239263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بر نام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(4)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بر نام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3694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قلعه ایست بلند صخره ای بس عظیم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 من در تو ای عیسی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نوریست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کلامت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از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ما تابید در این دل و جان</a:t>
            </a:r>
          </a:p>
        </p:txBody>
      </p:sp>
    </p:spTree>
    <p:extLst>
      <p:ext uri="{BB962C8B-B14F-4D97-AF65-F5344CB8AC3E}">
        <p14:creationId xmlns:p14="http://schemas.microsoft.com/office/powerpoint/2010/main" val="178976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بر نام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06948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227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2019-06-05T17:32:24Z</dcterms:modified>
</cp:coreProperties>
</file>