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خداوندی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سرور 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مالکم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هستی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پرستشها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ستایشها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قربانی</a:t>
            </a:r>
          </a:p>
        </p:txBody>
      </p:sp>
    </p:spTree>
    <p:extLst>
      <p:ext uri="{BB962C8B-B14F-4D97-AF65-F5344CB8AC3E}">
        <p14:creationId xmlns:p14="http://schemas.microsoft.com/office/powerpoint/2010/main" val="374950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حضورت آورم و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جلالت را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خواهانم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شکر و سپاس،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و جلال بر نام تو،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خداوندا، در اعلی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علیین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342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محبت بی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کرانت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آزادم کردی از اسارت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تو لایق هستم باشم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فرزندت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3502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تور ار می پرستم با تمامی قلب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تمامی فکر و جانم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خداوندی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سرور 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مالکم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هستی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پرستشها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ستایشها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قربانی</a:t>
            </a:r>
          </a:p>
        </p:txBody>
      </p:sp>
    </p:spTree>
    <p:extLst>
      <p:ext uri="{BB962C8B-B14F-4D97-AF65-F5344CB8AC3E}">
        <p14:creationId xmlns:p14="http://schemas.microsoft.com/office/powerpoint/2010/main" val="95053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حضورت آورم و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جلالت را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خواهانم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شکر و سپاس،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و جلال بر نام تو،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خداوندا، در اعلی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علیین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072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محبت بی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کرانت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آزادم کردی از اسارت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تو لایق هستم باشم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فرزندت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54092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تویی پدر من، شاه و سرور من،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مالک جانم نیاز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قلب و روح و جان،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ذهن و فکر و زبان، نام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زیبایت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320082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خداوندی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سرور 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مالکم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هستی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پرستشها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ستایشها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قربانی</a:t>
            </a:r>
          </a:p>
        </p:txBody>
      </p:sp>
    </p:spTree>
    <p:extLst>
      <p:ext uri="{BB962C8B-B14F-4D97-AF65-F5344CB8AC3E}">
        <p14:creationId xmlns:p14="http://schemas.microsoft.com/office/powerpoint/2010/main" val="59425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حضورت آورم و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جلالت را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خواهانم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شکر و سپاس،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و جلال بر نام تو،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خداوندا، در اعلی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علیین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078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محبت بی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کرانت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آزادم کردی از اسارت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تو لایق هستم باشم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فرزندت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53188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siamak pourkazemi</cp:lastModifiedBy>
  <cp:revision>2</cp:revision>
  <dcterms:created xsi:type="dcterms:W3CDTF">2006-08-16T00:00:00Z</dcterms:created>
  <dcterms:modified xsi:type="dcterms:W3CDTF">2019-06-07T14:26:01Z</dcterms:modified>
</cp:coreProperties>
</file>