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وقتی در آغوش پدر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آرامی یابد جان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جز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لبخندش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چیزی نمی خواهم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نگاهم در نگاه او،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دستانم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دستان او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 پدر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مشتاق است</a:t>
            </a:r>
          </a:p>
        </p:txBody>
      </p:sp>
    </p:spTree>
    <p:extLst>
      <p:ext uri="{BB962C8B-B14F-4D97-AF65-F5344CB8AC3E}">
        <p14:creationId xmlns:p14="http://schemas.microsoft.com/office/powerpoint/2010/main" val="35780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وقتی در آغوش پدر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آرامی یابد جان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جز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لبخندش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چیزی نمی خواهم</a:t>
            </a:r>
          </a:p>
        </p:txBody>
      </p:sp>
    </p:spTree>
    <p:extLst>
      <p:ext uri="{BB962C8B-B14F-4D97-AF65-F5344CB8AC3E}">
        <p14:creationId xmlns:p14="http://schemas.microsoft.com/office/powerpoint/2010/main" val="40778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نگاهم در نگاه او،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دستانم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دستان او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 پدر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مشتاق است</a:t>
            </a:r>
          </a:p>
        </p:txBody>
      </p:sp>
    </p:spTree>
    <p:extLst>
      <p:ext uri="{BB962C8B-B14F-4D97-AF65-F5344CB8AC3E}">
        <p14:creationId xmlns:p14="http://schemas.microsoft.com/office/powerpoint/2010/main" val="156164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سختی و جفا، در تنگی و بلا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حتی در بیابان ها، ولی من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زندست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محبتش کامل است، پدر سماوی، لایق جلالی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ابد، تا ابد، تا ابد</a:t>
            </a:r>
          </a:p>
        </p:txBody>
      </p:sp>
    </p:spTree>
    <p:extLst>
      <p:ext uri="{BB962C8B-B14F-4D97-AF65-F5344CB8AC3E}">
        <p14:creationId xmlns:p14="http://schemas.microsoft.com/office/powerpoint/2010/main" val="359200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برابر دیدگانم،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چه عظیم و مهیب است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فیض او جانم را کافی است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مهری ازلی پدر، فرستاد یگانه پسر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را داد خرید جان من</a:t>
            </a:r>
          </a:p>
        </p:txBody>
      </p:sp>
    </p:spTree>
    <p:extLst>
      <p:ext uri="{BB962C8B-B14F-4D97-AF65-F5344CB8AC3E}">
        <p14:creationId xmlns:p14="http://schemas.microsoft.com/office/powerpoint/2010/main" val="183501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سختی و جفا، در تنگی و بلا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حتی در بیابان ها، ولی من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زندست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محبتش کامل است، پدر سماوی، لایق جلالی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ابد، تا ابد، تا ابد</a:t>
            </a:r>
          </a:p>
        </p:txBody>
      </p:sp>
    </p:spTree>
    <p:extLst>
      <p:ext uri="{BB962C8B-B14F-4D97-AF65-F5344CB8AC3E}">
        <p14:creationId xmlns:p14="http://schemas.microsoft.com/office/powerpoint/2010/main" val="423093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سختی و جفا، در تنگی و بلا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حتی در بیابان ها، ولی من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زندست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محبتش کامل است، پدر سماوی، لایق جلالی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ابد، تا ابد، تا ابد</a:t>
            </a:r>
          </a:p>
        </p:txBody>
      </p:sp>
    </p:spTree>
    <p:extLst>
      <p:ext uri="{BB962C8B-B14F-4D97-AF65-F5344CB8AC3E}">
        <p14:creationId xmlns:p14="http://schemas.microsoft.com/office/powerpoint/2010/main" val="14416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188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43</cp:revision>
  <dcterms:created xsi:type="dcterms:W3CDTF">2011-06-03T04:58:01Z</dcterms:created>
  <dcterms:modified xsi:type="dcterms:W3CDTF">2019-07-26T18:55:16Z</dcterms:modified>
</cp:coreProperties>
</file>