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پدر آسمانی جلال باد بر نام تو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حال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زانوها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نزدت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خم شوند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بینند جلال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شکوهت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دستها به سویت گشوده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تو را ستایند</a:t>
            </a:r>
          </a:p>
        </p:txBody>
      </p:sp>
    </p:spTree>
    <p:extLst>
      <p:ext uri="{BB962C8B-B14F-4D97-AF65-F5344CB8AC3E}">
        <p14:creationId xmlns:p14="http://schemas.microsoft.com/office/powerpoint/2010/main" val="25652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پرستیم ، تو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40245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زانوها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نزدت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خم شوند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بینند جلال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شکوهت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دستها به سویت گشوده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تو را ستایند</a:t>
            </a:r>
          </a:p>
        </p:txBody>
      </p:sp>
    </p:spTree>
    <p:extLst>
      <p:ext uri="{BB962C8B-B14F-4D97-AF65-F5344CB8AC3E}">
        <p14:creationId xmlns:p14="http://schemas.microsoft.com/office/powerpoint/2010/main" val="382299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پرستم ، تو را پرستم</a:t>
            </a:r>
          </a:p>
          <a:p>
            <a:pPr rtl="1"/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تا ابد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الاباد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044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پرستم ، تو را پرستم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پرستم ، تو را پرستم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پرستم ، تو را پرستم</a:t>
            </a:r>
          </a:p>
        </p:txBody>
      </p:sp>
    </p:spTree>
    <p:extLst>
      <p:ext uri="{BB962C8B-B14F-4D97-AF65-F5344CB8AC3E}">
        <p14:creationId xmlns:p14="http://schemas.microsoft.com/office/powerpoint/2010/main" val="369570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41</cp:revision>
  <dcterms:created xsi:type="dcterms:W3CDTF">2011-06-03T04:58:01Z</dcterms:created>
  <dcterms:modified xsi:type="dcterms:W3CDTF">2019-07-22T12:55:41Z</dcterms:modified>
</cp:coreProperties>
</file>