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القدس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جاری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قلبم را از اعلی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شکوه و جلال خود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جانم را از اعلی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القدس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جاری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قلبم را از اعلی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روغن آسمانی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جانم را از اعلی</a:t>
            </a:r>
          </a:p>
        </p:txBody>
      </p:sp>
    </p:spTree>
    <p:extLst>
      <p:ext uri="{BB962C8B-B14F-4D97-AF65-F5344CB8AC3E}">
        <p14:creationId xmlns:p14="http://schemas.microsoft.com/office/powerpoint/2010/main" val="299662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قلبم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بهرت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باز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کنی تازه جانم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قلبم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بهرت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باز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کنی تازه فکرم را</a:t>
            </a:r>
          </a:p>
        </p:txBody>
      </p:sp>
    </p:spTree>
    <p:extLst>
      <p:ext uri="{BB962C8B-B14F-4D97-AF65-F5344CB8AC3E}">
        <p14:creationId xmlns:p14="http://schemas.microsoft.com/office/powerpoint/2010/main" val="70097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رویت را بر ما تابان ساز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تبدیل گردان دلهای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شکوه و جلال خود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جاری شو در وجود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8476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اکنون قلبم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بهرت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باز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کنی تازه جانم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اکنون قلبم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بهرت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باز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کنی تازه فکرم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71422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القدس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جاری شو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قلبم را از اعلی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شکوه و جلال خود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جانم را از اعلی</a:t>
            </a:r>
          </a:p>
        </p:txBody>
      </p:sp>
    </p:spTree>
    <p:extLst>
      <p:ext uri="{BB962C8B-B14F-4D97-AF65-F5344CB8AC3E}">
        <p14:creationId xmlns:p14="http://schemas.microsoft.com/office/powerpoint/2010/main" val="23971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37</cp:revision>
  <dcterms:created xsi:type="dcterms:W3CDTF">2011-06-03T04:58:01Z</dcterms:created>
  <dcterms:modified xsi:type="dcterms:W3CDTF">2019-07-15T04:29:32Z</dcterms:modified>
</cp:coreProperties>
</file>