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7/5/2019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تو را می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ستاییم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در حضور تو به وجد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آییم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به تو ایمان داریم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را از جان و دل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سراییم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گوییم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خداوندی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تنها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 بی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مانندی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88739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تو شادی مایی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امید و نجات مایی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خداوند این را نیک می دانیم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تنها حافظ جان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هایی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198773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گوییم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خداوندی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تنها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 بی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مانندی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280926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سلطنت از آن توست</a:t>
            </a:r>
            <a:r>
              <a:rPr lang="fa-IR"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</a:t>
            </a:r>
          </a:p>
          <a:p>
            <a:pPr rtl="1"/>
            <a:r>
              <a:rPr lang="fa-IR" sz="44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سلطنت </a:t>
            </a: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آن توست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تو </a:t>
            </a:r>
            <a:r>
              <a:rPr lang="fa-I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</a:t>
            </a:r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 بی </a:t>
            </a:r>
            <a:r>
              <a:rPr lang="fa-IR" sz="4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مانندی</a:t>
            </a:r>
            <a:endParaRPr lang="fa-IR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سلطنت از آن توست، سلطنت از آن توست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تو شایسته و خداوندی</a:t>
            </a:r>
          </a:p>
          <a:p>
            <a:pPr rtl="1"/>
            <a:r>
              <a:rPr lang="fa-IR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30262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Autofit/>
          </a:bodyPr>
          <a:lstStyle/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گوییم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هللویاه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، خداوندی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تنها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</a:t>
            </a:r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و بی </a:t>
            </a:r>
            <a:r>
              <a:rPr lang="fa-IR" sz="5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مانندی</a:t>
            </a:r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(2)</a:t>
            </a:r>
          </a:p>
        </p:txBody>
      </p:sp>
    </p:spTree>
    <p:extLst>
      <p:ext uri="{BB962C8B-B14F-4D97-AF65-F5344CB8AC3E}">
        <p14:creationId xmlns:p14="http://schemas.microsoft.com/office/powerpoint/2010/main" val="415433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117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36</cp:revision>
  <dcterms:created xsi:type="dcterms:W3CDTF">2011-06-03T04:58:01Z</dcterms:created>
  <dcterms:modified xsi:type="dcterms:W3CDTF">2019-07-05T12:39:36Z</dcterms:modified>
</cp:coreProperties>
</file>