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5" d="100"/>
          <a:sy n="65" d="100"/>
        </p:scale>
        <p:origin x="475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این تاج از آن توست، 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می نهم آن را نزد </a:t>
            </a:r>
            <a:r>
              <a:rPr lang="fa-IR" sz="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پاهایت</a:t>
            </a:r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این تاج از آن توست،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آورم آن را به زیر </a:t>
            </a:r>
            <a:r>
              <a:rPr lang="fa-IR" sz="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نورت</a:t>
            </a:r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</a:t>
            </a:r>
            <a:r>
              <a:rPr lang="fa-IR" sz="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خدایم</a:t>
            </a: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، مددکار و </a:t>
            </a:r>
            <a:r>
              <a:rPr lang="fa-IR" sz="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ملجایم</a:t>
            </a:r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صخره ی من، در تو امنیت دارم</a:t>
            </a:r>
          </a:p>
        </p:txBody>
      </p:sp>
    </p:spTree>
    <p:extLst>
      <p:ext uri="{BB962C8B-B14F-4D97-AF65-F5344CB8AC3E}">
        <p14:creationId xmlns:p14="http://schemas.microsoft.com/office/powerpoint/2010/main" val="3386735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حرمت و جلال بر تو،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حرمت و جلال بر نامت عیسی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حرمت و جلال بر تو،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حرمت و جلال بر تو</a:t>
            </a:r>
          </a:p>
        </p:txBody>
      </p:sp>
    </p:spTree>
    <p:extLst>
      <p:ext uri="{BB962C8B-B14F-4D97-AF65-F5344CB8AC3E}">
        <p14:creationId xmlns:p14="http://schemas.microsoft.com/office/powerpoint/2010/main" val="208949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قلبم از آن توست،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می نهم آن را در </a:t>
            </a:r>
            <a:r>
              <a:rPr lang="fa-IR" sz="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دستهایت</a:t>
            </a:r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قلبم از آن توست، 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می خواهم که آن باشد </a:t>
            </a:r>
            <a:r>
              <a:rPr lang="fa-IR" sz="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تسلیمت</a:t>
            </a:r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89999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</a:t>
            </a:r>
            <a:r>
              <a:rPr lang="fa-IR" sz="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خدایم</a:t>
            </a: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مددکار و </a:t>
            </a:r>
            <a:r>
              <a:rPr lang="fa-IR" sz="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ملجایم</a:t>
            </a:r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صخره ی من، 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تو امنیت دارم</a:t>
            </a:r>
          </a:p>
        </p:txBody>
      </p:sp>
    </p:spTree>
    <p:extLst>
      <p:ext uri="{BB962C8B-B14F-4D97-AF65-F5344CB8AC3E}">
        <p14:creationId xmlns:p14="http://schemas.microsoft.com/office/powerpoint/2010/main" val="381624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حرمت و جلال بر تو، 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حرمت و جلال بر نامت عیسی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حرمت و جلال بر تو،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حرمت و جلال بر تو</a:t>
            </a:r>
          </a:p>
        </p:txBody>
      </p:sp>
    </p:spTree>
    <p:extLst>
      <p:ext uri="{BB962C8B-B14F-4D97-AF65-F5344CB8AC3E}">
        <p14:creationId xmlns:p14="http://schemas.microsoft.com/office/powerpoint/2010/main" val="3491831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حرمت و جلال بر تو،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حرمت و جلال بر نامت عیسی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حرمت و جلال بر تو</a:t>
            </a:r>
            <a:r>
              <a:rPr lang="fa-IR" sz="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، </a:t>
            </a:r>
          </a:p>
          <a:p>
            <a:pPr rtl="1"/>
            <a:r>
              <a:rPr lang="fa-IR" sz="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حرمت </a:t>
            </a: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و جلال بر تو</a:t>
            </a:r>
          </a:p>
        </p:txBody>
      </p:sp>
    </p:spTree>
    <p:extLst>
      <p:ext uri="{BB962C8B-B14F-4D97-AF65-F5344CB8AC3E}">
        <p14:creationId xmlns:p14="http://schemas.microsoft.com/office/powerpoint/2010/main" val="2675846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153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38</cp:revision>
  <dcterms:created xsi:type="dcterms:W3CDTF">2011-06-03T04:58:01Z</dcterms:created>
  <dcterms:modified xsi:type="dcterms:W3CDTF">2019-07-16T03:41:54Z</dcterms:modified>
</cp:coreProperties>
</file>